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452" r:id="rId3"/>
    <p:sldId id="453" r:id="rId4"/>
    <p:sldId id="553" r:id="rId5"/>
    <p:sldId id="554" r:id="rId6"/>
    <p:sldId id="555" r:id="rId7"/>
    <p:sldId id="501" r:id="rId8"/>
    <p:sldId id="264" r:id="rId9"/>
    <p:sldId id="271" r:id="rId10"/>
    <p:sldId id="506" r:id="rId11"/>
    <p:sldId id="523" r:id="rId12"/>
    <p:sldId id="307" r:id="rId13"/>
    <p:sldId id="539" r:id="rId14"/>
    <p:sldId id="552" r:id="rId15"/>
    <p:sldId id="547" r:id="rId16"/>
    <p:sldId id="318" r:id="rId17"/>
    <p:sldId id="45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8D"/>
    <a:srgbClr val="5ABBB3"/>
    <a:srgbClr val="AC0837"/>
    <a:srgbClr val="D98305"/>
    <a:srgbClr val="F0B013"/>
    <a:srgbClr val="950959"/>
    <a:srgbClr val="F9D5A5"/>
    <a:srgbClr val="990099"/>
    <a:srgbClr val="FF0066"/>
    <a:srgbClr val="F8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67" autoAdjust="0"/>
  </p:normalViewPr>
  <p:slideViewPr>
    <p:cSldViewPr>
      <p:cViewPr varScale="1">
        <p:scale>
          <a:sx n="82" d="100"/>
          <a:sy n="82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1F112-5AA7-40D0-A69E-57DC8F4D48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E9D3406-8FC3-4999-BEB8-4154588CAAEB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مفهوم مدیریت استراتژیک </a:t>
          </a:r>
        </a:p>
      </dgm:t>
    </dgm:pt>
    <dgm:pt modelId="{32E41BC6-B33A-46B5-B789-E3C0A4CD7BF7}" type="parTrans" cxnId="{5B330845-A7F1-48BD-95FA-5E4BAB393FAA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CAF5D133-E1EA-4610-AC8F-DC0F9B514CD9}" type="sibTrans" cxnId="{5B330845-A7F1-48BD-95FA-5E4BAB393FAA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32D57F6C-FB22-41A4-82BC-FB5FD0AB71B6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تعامل بخش های سه گانه مدیریت استراتژی </a:t>
          </a:r>
        </a:p>
      </dgm:t>
    </dgm:pt>
    <dgm:pt modelId="{119B1CDC-D51B-4B81-ADBD-48104CFB1647}" type="parTrans" cxnId="{50D7E0B3-A3E9-4226-9F1F-D2A48F1AEEA2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2D6CEBFA-5C26-43CA-817A-03EEA01F524A}" type="sibTrans" cxnId="{50D7E0B3-A3E9-4226-9F1F-D2A48F1AEEA2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8EF4BB1E-D933-4565-B7C8-30CC0CE39376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تدوین استراتژی </a:t>
          </a:r>
        </a:p>
      </dgm:t>
    </dgm:pt>
    <dgm:pt modelId="{A0DC4D51-E1BC-4F79-B1A3-974E1F57F76F}" type="parTrans" cxnId="{9322A3B0-5A8B-411A-AD98-C4DAFEB99C23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A6AA9A8D-2A6F-45FC-9CAC-A4BCAB8ACBF2}" type="sibTrans" cxnId="{9322A3B0-5A8B-411A-AD98-C4DAFEB99C23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E7D94FDF-97F1-4479-85B0-6676926A1EE4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اجرای استراتژی </a:t>
          </a:r>
        </a:p>
      </dgm:t>
    </dgm:pt>
    <dgm:pt modelId="{974A13A7-EDF4-4903-9637-478BB79003B1}" type="parTrans" cxnId="{D189AFB0-1B7C-4B3B-88A1-EB502B9092B6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C49FBE92-0A1E-4F72-AF1B-0AB9951B8338}" type="sibTrans" cxnId="{D189AFB0-1B7C-4B3B-88A1-EB502B9092B6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80B831F9-E436-4468-A899-E513CDCEF7F2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ارزیابی استراتژی </a:t>
          </a:r>
        </a:p>
      </dgm:t>
    </dgm:pt>
    <dgm:pt modelId="{353C7295-191B-4F33-98CD-E9AB4FC5D62B}" type="parTrans" cxnId="{573BBBFF-10DA-4FFB-AE90-54E0C68F66A6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93D1E01F-E5C3-4610-9F1E-4D4AFC7F7465}" type="sibTrans" cxnId="{573BBBFF-10DA-4FFB-AE90-54E0C68F66A6}">
      <dgm:prSet/>
      <dgm:spPr/>
      <dgm:t>
        <a:bodyPr/>
        <a:lstStyle/>
        <a:p>
          <a:pPr rtl="1"/>
          <a:endParaRPr lang="fa-IR" sz="1300" b="1">
            <a:solidFill>
              <a:schemeClr val="tx1"/>
            </a:solidFill>
          </a:endParaRPr>
        </a:p>
      </dgm:t>
    </dgm:pt>
    <dgm:pt modelId="{5B064B31-40CF-49F3-B056-C868CD674987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الگوی مدیریت استراتژیک </a:t>
          </a:r>
        </a:p>
      </dgm:t>
    </dgm:pt>
    <dgm:pt modelId="{C66C1088-B91D-4DAF-9293-16000EDAEA89}" type="parTrans" cxnId="{5144F0E2-2869-4E52-AC2E-35522EDA7723}">
      <dgm:prSet/>
      <dgm:spPr/>
      <dgm:t>
        <a:bodyPr/>
        <a:lstStyle/>
        <a:p>
          <a:pPr rtl="1"/>
          <a:endParaRPr lang="fa-IR" sz="1300"/>
        </a:p>
      </dgm:t>
    </dgm:pt>
    <dgm:pt modelId="{DF3336F5-6534-44B0-9AA8-2EC280DB5B38}" type="sibTrans" cxnId="{5144F0E2-2869-4E52-AC2E-35522EDA7723}">
      <dgm:prSet/>
      <dgm:spPr/>
      <dgm:t>
        <a:bodyPr/>
        <a:lstStyle/>
        <a:p>
          <a:pPr rtl="1"/>
          <a:endParaRPr lang="fa-IR" sz="1300"/>
        </a:p>
      </dgm:t>
    </dgm:pt>
    <dgm:pt modelId="{4F9CFF8F-4F6B-43EE-A3A1-4AFA3434B3FC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سطوح  مدیریت استراتژیک</a:t>
          </a:r>
        </a:p>
      </dgm:t>
    </dgm:pt>
    <dgm:pt modelId="{B8929795-A17E-47D2-A98B-F6FC36B806DE}" type="parTrans" cxnId="{1962006E-D61A-4787-990C-42B18B09AECE}">
      <dgm:prSet/>
      <dgm:spPr/>
      <dgm:t>
        <a:bodyPr/>
        <a:lstStyle/>
        <a:p>
          <a:pPr rtl="1"/>
          <a:endParaRPr lang="fa-IR" sz="1300"/>
        </a:p>
      </dgm:t>
    </dgm:pt>
    <dgm:pt modelId="{3ED2CBD0-5FCC-4EB7-B19D-E7E1D49E87D7}" type="sibTrans" cxnId="{1962006E-D61A-4787-990C-42B18B09AECE}">
      <dgm:prSet/>
      <dgm:spPr/>
      <dgm:t>
        <a:bodyPr/>
        <a:lstStyle/>
        <a:p>
          <a:pPr rtl="1"/>
          <a:endParaRPr lang="fa-IR" sz="1300"/>
        </a:p>
      </dgm:t>
    </dgm:pt>
    <dgm:pt modelId="{8D374616-8262-48B3-B9F4-AB33ABDF58CB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1- سطح کل سازمان</a:t>
          </a:r>
        </a:p>
      </dgm:t>
    </dgm:pt>
    <dgm:pt modelId="{7B5BF342-763E-4EE3-95BB-06F4052AC68E}" type="parTrans" cxnId="{9EC1E880-069B-4A1E-80A1-443A8477F662}">
      <dgm:prSet/>
      <dgm:spPr/>
      <dgm:t>
        <a:bodyPr/>
        <a:lstStyle/>
        <a:p>
          <a:pPr rtl="1"/>
          <a:endParaRPr lang="fa-IR" sz="1300"/>
        </a:p>
      </dgm:t>
    </dgm:pt>
    <dgm:pt modelId="{116E608A-05A8-4473-AE27-FBA62D626180}" type="sibTrans" cxnId="{9EC1E880-069B-4A1E-80A1-443A8477F662}">
      <dgm:prSet/>
      <dgm:spPr/>
      <dgm:t>
        <a:bodyPr/>
        <a:lstStyle/>
        <a:p>
          <a:pPr rtl="1"/>
          <a:endParaRPr lang="fa-IR" sz="1300"/>
        </a:p>
      </dgm:t>
    </dgm:pt>
    <dgm:pt modelId="{1438A84C-0F24-4D9E-B5C8-2C285EA6A026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2-سطح بخشی/واحد تجاری استراتژیک/کسب و کار</a:t>
          </a:r>
        </a:p>
      </dgm:t>
    </dgm:pt>
    <dgm:pt modelId="{BFC4CD2A-EBAF-4D1E-ABCC-93462AE4758C}" type="parTrans" cxnId="{CFCB1FB6-BAE8-499F-AA6F-3184E9CA6799}">
      <dgm:prSet/>
      <dgm:spPr/>
      <dgm:t>
        <a:bodyPr/>
        <a:lstStyle/>
        <a:p>
          <a:pPr rtl="1"/>
          <a:endParaRPr lang="fa-IR" sz="1300"/>
        </a:p>
      </dgm:t>
    </dgm:pt>
    <dgm:pt modelId="{194E5647-C9BB-4606-B423-2950C1A7402B}" type="sibTrans" cxnId="{CFCB1FB6-BAE8-499F-AA6F-3184E9CA6799}">
      <dgm:prSet/>
      <dgm:spPr/>
      <dgm:t>
        <a:bodyPr/>
        <a:lstStyle/>
        <a:p>
          <a:pPr rtl="1"/>
          <a:endParaRPr lang="fa-IR" sz="1300"/>
        </a:p>
      </dgm:t>
    </dgm:pt>
    <dgm:pt modelId="{4D802DE6-B8FD-42E3-9684-693D1F4B49D9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3-سطح وظیفه ای</a:t>
          </a:r>
        </a:p>
      </dgm:t>
    </dgm:pt>
    <dgm:pt modelId="{3D05EB83-153A-4B31-8559-A911632A0757}" type="parTrans" cxnId="{D9345191-30A6-485B-A44B-D8D2D094FAA2}">
      <dgm:prSet/>
      <dgm:spPr/>
      <dgm:t>
        <a:bodyPr/>
        <a:lstStyle/>
        <a:p>
          <a:pPr rtl="1"/>
          <a:endParaRPr lang="fa-IR" sz="1300"/>
        </a:p>
      </dgm:t>
    </dgm:pt>
    <dgm:pt modelId="{77C54ECC-8F68-4F91-BFC1-F9BF078357B8}" type="sibTrans" cxnId="{D9345191-30A6-485B-A44B-D8D2D094FAA2}">
      <dgm:prSet/>
      <dgm:spPr/>
      <dgm:t>
        <a:bodyPr/>
        <a:lstStyle/>
        <a:p>
          <a:pPr rtl="1"/>
          <a:endParaRPr lang="fa-IR" sz="1300"/>
        </a:p>
      </dgm:t>
    </dgm:pt>
    <dgm:pt modelId="{D2410074-52E9-4DB6-880D-14374246481E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چارچوب جامع تدوین استراتژی</a:t>
          </a:r>
          <a:endParaRPr lang="fa-IR" sz="1300" b="1" dirty="0">
            <a:solidFill>
              <a:schemeClr val="tx1"/>
            </a:solidFill>
          </a:endParaRPr>
        </a:p>
      </dgm:t>
    </dgm:pt>
    <dgm:pt modelId="{E77F0A27-18EF-4EE7-8315-54AE3A0E172C}" type="parTrans" cxnId="{58A56056-AEF1-4AD5-833F-A88CB0DBFBAC}">
      <dgm:prSet/>
      <dgm:spPr/>
      <dgm:t>
        <a:bodyPr/>
        <a:lstStyle/>
        <a:p>
          <a:pPr rtl="1"/>
          <a:endParaRPr lang="fa-IR" sz="1300"/>
        </a:p>
      </dgm:t>
    </dgm:pt>
    <dgm:pt modelId="{B5D9CEEB-20A7-414B-B9D1-7EE6928A7B69}" type="sibTrans" cxnId="{58A56056-AEF1-4AD5-833F-A88CB0DBFBAC}">
      <dgm:prSet/>
      <dgm:spPr/>
      <dgm:t>
        <a:bodyPr/>
        <a:lstStyle/>
        <a:p>
          <a:pPr rtl="1"/>
          <a:endParaRPr lang="fa-IR" sz="1300"/>
        </a:p>
      </dgm:t>
    </dgm:pt>
    <dgm:pt modelId="{15F79D05-AA9A-4241-9BFF-FB72A9A27768}" type="pres">
      <dgm:prSet presAssocID="{77B1F112-5AA7-40D0-A69E-57DC8F4D4808}" presName="linear" presStyleCnt="0">
        <dgm:presLayoutVars>
          <dgm:animLvl val="lvl"/>
          <dgm:resizeHandles val="exact"/>
        </dgm:presLayoutVars>
      </dgm:prSet>
      <dgm:spPr/>
    </dgm:pt>
    <dgm:pt modelId="{3EF25E57-C212-42BB-8783-120695DB42D3}" type="pres">
      <dgm:prSet presAssocID="{7E9D3406-8FC3-4999-BEB8-4154588CAAEB}" presName="parentText" presStyleLbl="node1" presStyleIdx="0" presStyleCnt="11" custScaleY="112821">
        <dgm:presLayoutVars>
          <dgm:chMax val="0"/>
          <dgm:bulletEnabled val="1"/>
        </dgm:presLayoutVars>
      </dgm:prSet>
      <dgm:spPr/>
    </dgm:pt>
    <dgm:pt modelId="{DEDAF513-8493-4D11-8F4D-7069DDB8EF4C}" type="pres">
      <dgm:prSet presAssocID="{CAF5D133-E1EA-4610-AC8F-DC0F9B514CD9}" presName="spacer" presStyleCnt="0"/>
      <dgm:spPr/>
    </dgm:pt>
    <dgm:pt modelId="{8F79FEAE-2DB6-4B1E-91B5-0F8FEFB40835}" type="pres">
      <dgm:prSet presAssocID="{32D57F6C-FB22-41A4-82BC-FB5FD0AB71B6}" presName="parentText" presStyleLbl="node1" presStyleIdx="1" presStyleCnt="11" custScaleY="112821">
        <dgm:presLayoutVars>
          <dgm:chMax val="0"/>
          <dgm:bulletEnabled val="1"/>
        </dgm:presLayoutVars>
      </dgm:prSet>
      <dgm:spPr/>
    </dgm:pt>
    <dgm:pt modelId="{06726047-7917-4310-B9E5-EBBD1441E99D}" type="pres">
      <dgm:prSet presAssocID="{2D6CEBFA-5C26-43CA-817A-03EEA01F524A}" presName="spacer" presStyleCnt="0"/>
      <dgm:spPr/>
    </dgm:pt>
    <dgm:pt modelId="{23C6FD32-AE50-4896-BFE7-4D5FDD80E0D1}" type="pres">
      <dgm:prSet presAssocID="{8EF4BB1E-D933-4565-B7C8-30CC0CE39376}" presName="parentText" presStyleLbl="node1" presStyleIdx="2" presStyleCnt="11" custScaleY="112821">
        <dgm:presLayoutVars>
          <dgm:chMax val="0"/>
          <dgm:bulletEnabled val="1"/>
        </dgm:presLayoutVars>
      </dgm:prSet>
      <dgm:spPr/>
    </dgm:pt>
    <dgm:pt modelId="{FB89258E-9392-4CA9-A12E-355E32C07234}" type="pres">
      <dgm:prSet presAssocID="{A6AA9A8D-2A6F-45FC-9CAC-A4BCAB8ACBF2}" presName="spacer" presStyleCnt="0"/>
      <dgm:spPr/>
    </dgm:pt>
    <dgm:pt modelId="{B110390F-D2EC-4E24-B199-F5F31E594FA8}" type="pres">
      <dgm:prSet presAssocID="{E7D94FDF-97F1-4479-85B0-6676926A1EE4}" presName="parentText" presStyleLbl="node1" presStyleIdx="3" presStyleCnt="11" custScaleY="112821">
        <dgm:presLayoutVars>
          <dgm:chMax val="0"/>
          <dgm:bulletEnabled val="1"/>
        </dgm:presLayoutVars>
      </dgm:prSet>
      <dgm:spPr/>
    </dgm:pt>
    <dgm:pt modelId="{38C57C55-A497-4F46-93A8-6C073F81837B}" type="pres">
      <dgm:prSet presAssocID="{C49FBE92-0A1E-4F72-AF1B-0AB9951B8338}" presName="spacer" presStyleCnt="0"/>
      <dgm:spPr/>
    </dgm:pt>
    <dgm:pt modelId="{E47E4B49-ABB2-4ED7-98CE-A44CC22970CC}" type="pres">
      <dgm:prSet presAssocID="{80B831F9-E436-4468-A899-E513CDCEF7F2}" presName="parentText" presStyleLbl="node1" presStyleIdx="4" presStyleCnt="11" custScaleY="112821">
        <dgm:presLayoutVars>
          <dgm:chMax val="0"/>
          <dgm:bulletEnabled val="1"/>
        </dgm:presLayoutVars>
      </dgm:prSet>
      <dgm:spPr/>
    </dgm:pt>
    <dgm:pt modelId="{1F73CA85-8DCB-4D71-8061-D487C5D3D501}" type="pres">
      <dgm:prSet presAssocID="{93D1E01F-E5C3-4610-9F1E-4D4AFC7F7465}" presName="spacer" presStyleCnt="0"/>
      <dgm:spPr/>
    </dgm:pt>
    <dgm:pt modelId="{9F9C9F7B-6D99-461E-B2F5-911EB89D9056}" type="pres">
      <dgm:prSet presAssocID="{5B064B31-40CF-49F3-B056-C868CD674987}" presName="parentText" presStyleLbl="node1" presStyleIdx="5" presStyleCnt="11" custScaleY="112821">
        <dgm:presLayoutVars>
          <dgm:chMax val="0"/>
          <dgm:bulletEnabled val="1"/>
        </dgm:presLayoutVars>
      </dgm:prSet>
      <dgm:spPr/>
    </dgm:pt>
    <dgm:pt modelId="{1E7D0712-1D98-4185-8E8B-B7B93DA71866}" type="pres">
      <dgm:prSet presAssocID="{DF3336F5-6534-44B0-9AA8-2EC280DB5B38}" presName="spacer" presStyleCnt="0"/>
      <dgm:spPr/>
    </dgm:pt>
    <dgm:pt modelId="{9E8DED54-A063-45D5-9BD6-7AA1C478D69D}" type="pres">
      <dgm:prSet presAssocID="{4F9CFF8F-4F6B-43EE-A3A1-4AFA3434B3FC}" presName="parentText" presStyleLbl="node1" presStyleIdx="6" presStyleCnt="11" custScaleY="112821">
        <dgm:presLayoutVars>
          <dgm:chMax val="0"/>
          <dgm:bulletEnabled val="1"/>
        </dgm:presLayoutVars>
      </dgm:prSet>
      <dgm:spPr/>
    </dgm:pt>
    <dgm:pt modelId="{CDA9BC3E-C5E2-4DEC-8E95-85B8EA739CA7}" type="pres">
      <dgm:prSet presAssocID="{3ED2CBD0-5FCC-4EB7-B19D-E7E1D49E87D7}" presName="spacer" presStyleCnt="0"/>
      <dgm:spPr/>
    </dgm:pt>
    <dgm:pt modelId="{6634ADC9-939C-4885-B15E-8DA1A33A24B0}" type="pres">
      <dgm:prSet presAssocID="{8D374616-8262-48B3-B9F4-AB33ABDF58CB}" presName="parentText" presStyleLbl="node1" presStyleIdx="7" presStyleCnt="11" custScaleY="112821">
        <dgm:presLayoutVars>
          <dgm:chMax val="0"/>
          <dgm:bulletEnabled val="1"/>
        </dgm:presLayoutVars>
      </dgm:prSet>
      <dgm:spPr/>
    </dgm:pt>
    <dgm:pt modelId="{7CBBF82A-C9A2-474C-A2BD-8618CE62702D}" type="pres">
      <dgm:prSet presAssocID="{116E608A-05A8-4473-AE27-FBA62D626180}" presName="spacer" presStyleCnt="0"/>
      <dgm:spPr/>
    </dgm:pt>
    <dgm:pt modelId="{009D5D21-226B-45A0-B226-0664F565561A}" type="pres">
      <dgm:prSet presAssocID="{1438A84C-0F24-4D9E-B5C8-2C285EA6A026}" presName="parentText" presStyleLbl="node1" presStyleIdx="8" presStyleCnt="11" custScaleY="112821">
        <dgm:presLayoutVars>
          <dgm:chMax val="0"/>
          <dgm:bulletEnabled val="1"/>
        </dgm:presLayoutVars>
      </dgm:prSet>
      <dgm:spPr/>
    </dgm:pt>
    <dgm:pt modelId="{53B327C4-9B28-448A-B309-02694468C2FE}" type="pres">
      <dgm:prSet presAssocID="{194E5647-C9BB-4606-B423-2950C1A7402B}" presName="spacer" presStyleCnt="0"/>
      <dgm:spPr/>
    </dgm:pt>
    <dgm:pt modelId="{4101596C-8B71-4391-B50D-ED3ECEC847D0}" type="pres">
      <dgm:prSet presAssocID="{4D802DE6-B8FD-42E3-9684-693D1F4B49D9}" presName="parentText" presStyleLbl="node1" presStyleIdx="9" presStyleCnt="11" custScaleY="112821">
        <dgm:presLayoutVars>
          <dgm:chMax val="0"/>
          <dgm:bulletEnabled val="1"/>
        </dgm:presLayoutVars>
      </dgm:prSet>
      <dgm:spPr/>
    </dgm:pt>
    <dgm:pt modelId="{09F66090-3EDE-47AD-9124-0A577E4F8B0E}" type="pres">
      <dgm:prSet presAssocID="{77C54ECC-8F68-4F91-BFC1-F9BF078357B8}" presName="spacer" presStyleCnt="0"/>
      <dgm:spPr/>
    </dgm:pt>
    <dgm:pt modelId="{249759A6-28E4-4F5E-9B91-23B73DE59B98}" type="pres">
      <dgm:prSet presAssocID="{D2410074-52E9-4DB6-880D-14374246481E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5B92AA05-1E97-4003-947E-D69AF09D95AA}" type="presOf" srcId="{4D802DE6-B8FD-42E3-9684-693D1F4B49D9}" destId="{4101596C-8B71-4391-B50D-ED3ECEC847D0}" srcOrd="0" destOrd="0" presId="urn:microsoft.com/office/officeart/2005/8/layout/vList2"/>
    <dgm:cxn modelId="{99506008-34C7-413C-A0F1-B1C3CE68A33C}" type="presOf" srcId="{77B1F112-5AA7-40D0-A69E-57DC8F4D4808}" destId="{15F79D05-AA9A-4241-9BFF-FB72A9A27768}" srcOrd="0" destOrd="0" presId="urn:microsoft.com/office/officeart/2005/8/layout/vList2"/>
    <dgm:cxn modelId="{8A04350C-3C15-473F-9CBD-86BDFD130301}" type="presOf" srcId="{4F9CFF8F-4F6B-43EE-A3A1-4AFA3434B3FC}" destId="{9E8DED54-A063-45D5-9BD6-7AA1C478D69D}" srcOrd="0" destOrd="0" presId="urn:microsoft.com/office/officeart/2005/8/layout/vList2"/>
    <dgm:cxn modelId="{5B330845-A7F1-48BD-95FA-5E4BAB393FAA}" srcId="{77B1F112-5AA7-40D0-A69E-57DC8F4D4808}" destId="{7E9D3406-8FC3-4999-BEB8-4154588CAAEB}" srcOrd="0" destOrd="0" parTransId="{32E41BC6-B33A-46B5-B789-E3C0A4CD7BF7}" sibTransId="{CAF5D133-E1EA-4610-AC8F-DC0F9B514CD9}"/>
    <dgm:cxn modelId="{5DBF5E68-B929-4276-9AAA-ED02A80EA45D}" type="presOf" srcId="{8D374616-8262-48B3-B9F4-AB33ABDF58CB}" destId="{6634ADC9-939C-4885-B15E-8DA1A33A24B0}" srcOrd="0" destOrd="0" presId="urn:microsoft.com/office/officeart/2005/8/layout/vList2"/>
    <dgm:cxn modelId="{7E9A6F6C-AD9E-4392-9066-FE0CBDCD5153}" type="presOf" srcId="{7E9D3406-8FC3-4999-BEB8-4154588CAAEB}" destId="{3EF25E57-C212-42BB-8783-120695DB42D3}" srcOrd="0" destOrd="0" presId="urn:microsoft.com/office/officeart/2005/8/layout/vList2"/>
    <dgm:cxn modelId="{1962006E-D61A-4787-990C-42B18B09AECE}" srcId="{77B1F112-5AA7-40D0-A69E-57DC8F4D4808}" destId="{4F9CFF8F-4F6B-43EE-A3A1-4AFA3434B3FC}" srcOrd="6" destOrd="0" parTransId="{B8929795-A17E-47D2-A98B-F6FC36B806DE}" sibTransId="{3ED2CBD0-5FCC-4EB7-B19D-E7E1D49E87D7}"/>
    <dgm:cxn modelId="{58A56056-AEF1-4AD5-833F-A88CB0DBFBAC}" srcId="{77B1F112-5AA7-40D0-A69E-57DC8F4D4808}" destId="{D2410074-52E9-4DB6-880D-14374246481E}" srcOrd="10" destOrd="0" parTransId="{E77F0A27-18EF-4EE7-8315-54AE3A0E172C}" sibTransId="{B5D9CEEB-20A7-414B-B9D1-7EE6928A7B69}"/>
    <dgm:cxn modelId="{9EC1E880-069B-4A1E-80A1-443A8477F662}" srcId="{77B1F112-5AA7-40D0-A69E-57DC8F4D4808}" destId="{8D374616-8262-48B3-B9F4-AB33ABDF58CB}" srcOrd="7" destOrd="0" parTransId="{7B5BF342-763E-4EE3-95BB-06F4052AC68E}" sibTransId="{116E608A-05A8-4473-AE27-FBA62D626180}"/>
    <dgm:cxn modelId="{98D54E8B-064C-4099-A619-8F742A0EF442}" type="presOf" srcId="{1438A84C-0F24-4D9E-B5C8-2C285EA6A026}" destId="{009D5D21-226B-45A0-B226-0664F565561A}" srcOrd="0" destOrd="0" presId="urn:microsoft.com/office/officeart/2005/8/layout/vList2"/>
    <dgm:cxn modelId="{D9345191-30A6-485B-A44B-D8D2D094FAA2}" srcId="{77B1F112-5AA7-40D0-A69E-57DC8F4D4808}" destId="{4D802DE6-B8FD-42E3-9684-693D1F4B49D9}" srcOrd="9" destOrd="0" parTransId="{3D05EB83-153A-4B31-8559-A911632A0757}" sibTransId="{77C54ECC-8F68-4F91-BFC1-F9BF078357B8}"/>
    <dgm:cxn modelId="{03A243A8-D8E6-407F-9710-874CD9FFB258}" type="presOf" srcId="{E7D94FDF-97F1-4479-85B0-6676926A1EE4}" destId="{B110390F-D2EC-4E24-B199-F5F31E594FA8}" srcOrd="0" destOrd="0" presId="urn:microsoft.com/office/officeart/2005/8/layout/vList2"/>
    <dgm:cxn modelId="{4CE886B0-2CD3-4B71-8930-15C5F849F6F7}" type="presOf" srcId="{D2410074-52E9-4DB6-880D-14374246481E}" destId="{249759A6-28E4-4F5E-9B91-23B73DE59B98}" srcOrd="0" destOrd="0" presId="urn:microsoft.com/office/officeart/2005/8/layout/vList2"/>
    <dgm:cxn modelId="{9322A3B0-5A8B-411A-AD98-C4DAFEB99C23}" srcId="{77B1F112-5AA7-40D0-A69E-57DC8F4D4808}" destId="{8EF4BB1E-D933-4565-B7C8-30CC0CE39376}" srcOrd="2" destOrd="0" parTransId="{A0DC4D51-E1BC-4F79-B1A3-974E1F57F76F}" sibTransId="{A6AA9A8D-2A6F-45FC-9CAC-A4BCAB8ACBF2}"/>
    <dgm:cxn modelId="{D189AFB0-1B7C-4B3B-88A1-EB502B9092B6}" srcId="{77B1F112-5AA7-40D0-A69E-57DC8F4D4808}" destId="{E7D94FDF-97F1-4479-85B0-6676926A1EE4}" srcOrd="3" destOrd="0" parTransId="{974A13A7-EDF4-4903-9637-478BB79003B1}" sibTransId="{C49FBE92-0A1E-4F72-AF1B-0AB9951B8338}"/>
    <dgm:cxn modelId="{50D7E0B3-A3E9-4226-9F1F-D2A48F1AEEA2}" srcId="{77B1F112-5AA7-40D0-A69E-57DC8F4D4808}" destId="{32D57F6C-FB22-41A4-82BC-FB5FD0AB71B6}" srcOrd="1" destOrd="0" parTransId="{119B1CDC-D51B-4B81-ADBD-48104CFB1647}" sibTransId="{2D6CEBFA-5C26-43CA-817A-03EEA01F524A}"/>
    <dgm:cxn modelId="{CFCB1FB6-BAE8-499F-AA6F-3184E9CA6799}" srcId="{77B1F112-5AA7-40D0-A69E-57DC8F4D4808}" destId="{1438A84C-0F24-4D9E-B5C8-2C285EA6A026}" srcOrd="8" destOrd="0" parTransId="{BFC4CD2A-EBAF-4D1E-ABCC-93462AE4758C}" sibTransId="{194E5647-C9BB-4606-B423-2950C1A7402B}"/>
    <dgm:cxn modelId="{B5B8E6C3-4757-41E5-B0C0-BA68E7A04ACE}" type="presOf" srcId="{32D57F6C-FB22-41A4-82BC-FB5FD0AB71B6}" destId="{8F79FEAE-2DB6-4B1E-91B5-0F8FEFB40835}" srcOrd="0" destOrd="0" presId="urn:microsoft.com/office/officeart/2005/8/layout/vList2"/>
    <dgm:cxn modelId="{A53861D1-D293-4EE1-BDC3-AE391FDD6028}" type="presOf" srcId="{5B064B31-40CF-49F3-B056-C868CD674987}" destId="{9F9C9F7B-6D99-461E-B2F5-911EB89D9056}" srcOrd="0" destOrd="0" presId="urn:microsoft.com/office/officeart/2005/8/layout/vList2"/>
    <dgm:cxn modelId="{ABC303DD-6D8A-4F76-B896-C89A078343C1}" type="presOf" srcId="{8EF4BB1E-D933-4565-B7C8-30CC0CE39376}" destId="{23C6FD32-AE50-4896-BFE7-4D5FDD80E0D1}" srcOrd="0" destOrd="0" presId="urn:microsoft.com/office/officeart/2005/8/layout/vList2"/>
    <dgm:cxn modelId="{5144F0E2-2869-4E52-AC2E-35522EDA7723}" srcId="{77B1F112-5AA7-40D0-A69E-57DC8F4D4808}" destId="{5B064B31-40CF-49F3-B056-C868CD674987}" srcOrd="5" destOrd="0" parTransId="{C66C1088-B91D-4DAF-9293-16000EDAEA89}" sibTransId="{DF3336F5-6534-44B0-9AA8-2EC280DB5B38}"/>
    <dgm:cxn modelId="{98EEB0FB-4EBE-411B-85AE-EA85FED8237A}" type="presOf" srcId="{80B831F9-E436-4468-A899-E513CDCEF7F2}" destId="{E47E4B49-ABB2-4ED7-98CE-A44CC22970CC}" srcOrd="0" destOrd="0" presId="urn:microsoft.com/office/officeart/2005/8/layout/vList2"/>
    <dgm:cxn modelId="{573BBBFF-10DA-4FFB-AE90-54E0C68F66A6}" srcId="{77B1F112-5AA7-40D0-A69E-57DC8F4D4808}" destId="{80B831F9-E436-4468-A899-E513CDCEF7F2}" srcOrd="4" destOrd="0" parTransId="{353C7295-191B-4F33-98CD-E9AB4FC5D62B}" sibTransId="{93D1E01F-E5C3-4610-9F1E-4D4AFC7F7465}"/>
    <dgm:cxn modelId="{864B12E6-01EF-4FC2-83E8-21CE53D915DF}" type="presParOf" srcId="{15F79D05-AA9A-4241-9BFF-FB72A9A27768}" destId="{3EF25E57-C212-42BB-8783-120695DB42D3}" srcOrd="0" destOrd="0" presId="urn:microsoft.com/office/officeart/2005/8/layout/vList2"/>
    <dgm:cxn modelId="{219890F7-1BEE-4935-A10D-074F67BFA7A0}" type="presParOf" srcId="{15F79D05-AA9A-4241-9BFF-FB72A9A27768}" destId="{DEDAF513-8493-4D11-8F4D-7069DDB8EF4C}" srcOrd="1" destOrd="0" presId="urn:microsoft.com/office/officeart/2005/8/layout/vList2"/>
    <dgm:cxn modelId="{BE82950B-25E2-4C79-A6FA-F7DAA629690E}" type="presParOf" srcId="{15F79D05-AA9A-4241-9BFF-FB72A9A27768}" destId="{8F79FEAE-2DB6-4B1E-91B5-0F8FEFB40835}" srcOrd="2" destOrd="0" presId="urn:microsoft.com/office/officeart/2005/8/layout/vList2"/>
    <dgm:cxn modelId="{F021B441-024B-46E9-BEC2-C5F26BC23253}" type="presParOf" srcId="{15F79D05-AA9A-4241-9BFF-FB72A9A27768}" destId="{06726047-7917-4310-B9E5-EBBD1441E99D}" srcOrd="3" destOrd="0" presId="urn:microsoft.com/office/officeart/2005/8/layout/vList2"/>
    <dgm:cxn modelId="{C9EDA9DB-31C9-4942-9678-A241A96FC565}" type="presParOf" srcId="{15F79D05-AA9A-4241-9BFF-FB72A9A27768}" destId="{23C6FD32-AE50-4896-BFE7-4D5FDD80E0D1}" srcOrd="4" destOrd="0" presId="urn:microsoft.com/office/officeart/2005/8/layout/vList2"/>
    <dgm:cxn modelId="{807ED2B5-5940-424E-8B90-0D9F8DB7966E}" type="presParOf" srcId="{15F79D05-AA9A-4241-9BFF-FB72A9A27768}" destId="{FB89258E-9392-4CA9-A12E-355E32C07234}" srcOrd="5" destOrd="0" presId="urn:microsoft.com/office/officeart/2005/8/layout/vList2"/>
    <dgm:cxn modelId="{B5D4E504-AB31-4B90-9913-5180E8C3E4AA}" type="presParOf" srcId="{15F79D05-AA9A-4241-9BFF-FB72A9A27768}" destId="{B110390F-D2EC-4E24-B199-F5F31E594FA8}" srcOrd="6" destOrd="0" presId="urn:microsoft.com/office/officeart/2005/8/layout/vList2"/>
    <dgm:cxn modelId="{A8BD6811-A9CA-4CFA-A57C-32D7E2C8730E}" type="presParOf" srcId="{15F79D05-AA9A-4241-9BFF-FB72A9A27768}" destId="{38C57C55-A497-4F46-93A8-6C073F81837B}" srcOrd="7" destOrd="0" presId="urn:microsoft.com/office/officeart/2005/8/layout/vList2"/>
    <dgm:cxn modelId="{24AA39C5-1DAE-4E06-9642-4D7290F993AE}" type="presParOf" srcId="{15F79D05-AA9A-4241-9BFF-FB72A9A27768}" destId="{E47E4B49-ABB2-4ED7-98CE-A44CC22970CC}" srcOrd="8" destOrd="0" presId="urn:microsoft.com/office/officeart/2005/8/layout/vList2"/>
    <dgm:cxn modelId="{799EC5D9-94DA-49C1-919A-8BB91DE06C41}" type="presParOf" srcId="{15F79D05-AA9A-4241-9BFF-FB72A9A27768}" destId="{1F73CA85-8DCB-4D71-8061-D487C5D3D501}" srcOrd="9" destOrd="0" presId="urn:microsoft.com/office/officeart/2005/8/layout/vList2"/>
    <dgm:cxn modelId="{643A0804-7373-4DBA-8E01-11244851355B}" type="presParOf" srcId="{15F79D05-AA9A-4241-9BFF-FB72A9A27768}" destId="{9F9C9F7B-6D99-461E-B2F5-911EB89D9056}" srcOrd="10" destOrd="0" presId="urn:microsoft.com/office/officeart/2005/8/layout/vList2"/>
    <dgm:cxn modelId="{968CE77F-8276-4BCF-9105-4AF8C9114329}" type="presParOf" srcId="{15F79D05-AA9A-4241-9BFF-FB72A9A27768}" destId="{1E7D0712-1D98-4185-8E8B-B7B93DA71866}" srcOrd="11" destOrd="0" presId="urn:microsoft.com/office/officeart/2005/8/layout/vList2"/>
    <dgm:cxn modelId="{0616308D-3661-4C54-AD25-1F3D783E08EF}" type="presParOf" srcId="{15F79D05-AA9A-4241-9BFF-FB72A9A27768}" destId="{9E8DED54-A063-45D5-9BD6-7AA1C478D69D}" srcOrd="12" destOrd="0" presId="urn:microsoft.com/office/officeart/2005/8/layout/vList2"/>
    <dgm:cxn modelId="{5E626A75-B56D-4218-A490-41ADFFD4D2B5}" type="presParOf" srcId="{15F79D05-AA9A-4241-9BFF-FB72A9A27768}" destId="{CDA9BC3E-C5E2-4DEC-8E95-85B8EA739CA7}" srcOrd="13" destOrd="0" presId="urn:microsoft.com/office/officeart/2005/8/layout/vList2"/>
    <dgm:cxn modelId="{A02373B9-D8AC-445B-A585-73D38F6BC68B}" type="presParOf" srcId="{15F79D05-AA9A-4241-9BFF-FB72A9A27768}" destId="{6634ADC9-939C-4885-B15E-8DA1A33A24B0}" srcOrd="14" destOrd="0" presId="urn:microsoft.com/office/officeart/2005/8/layout/vList2"/>
    <dgm:cxn modelId="{C4E7019D-0BBF-472F-87E8-03C76294514B}" type="presParOf" srcId="{15F79D05-AA9A-4241-9BFF-FB72A9A27768}" destId="{7CBBF82A-C9A2-474C-A2BD-8618CE62702D}" srcOrd="15" destOrd="0" presId="urn:microsoft.com/office/officeart/2005/8/layout/vList2"/>
    <dgm:cxn modelId="{75865401-7E2C-4886-9690-B98344D09CBC}" type="presParOf" srcId="{15F79D05-AA9A-4241-9BFF-FB72A9A27768}" destId="{009D5D21-226B-45A0-B226-0664F565561A}" srcOrd="16" destOrd="0" presId="urn:microsoft.com/office/officeart/2005/8/layout/vList2"/>
    <dgm:cxn modelId="{344ECDCD-CAB2-4E4F-98B6-5ECFB7582D17}" type="presParOf" srcId="{15F79D05-AA9A-4241-9BFF-FB72A9A27768}" destId="{53B327C4-9B28-448A-B309-02694468C2FE}" srcOrd="17" destOrd="0" presId="urn:microsoft.com/office/officeart/2005/8/layout/vList2"/>
    <dgm:cxn modelId="{9286540A-D056-41FB-86EC-377E79436808}" type="presParOf" srcId="{15F79D05-AA9A-4241-9BFF-FB72A9A27768}" destId="{4101596C-8B71-4391-B50D-ED3ECEC847D0}" srcOrd="18" destOrd="0" presId="urn:microsoft.com/office/officeart/2005/8/layout/vList2"/>
    <dgm:cxn modelId="{21E2F514-E24B-460E-8D54-BBEB1A0C5464}" type="presParOf" srcId="{15F79D05-AA9A-4241-9BFF-FB72A9A27768}" destId="{09F66090-3EDE-47AD-9124-0A577E4F8B0E}" srcOrd="19" destOrd="0" presId="urn:microsoft.com/office/officeart/2005/8/layout/vList2"/>
    <dgm:cxn modelId="{935F6D6B-C86C-490E-B56E-6466E3EE4965}" type="presParOf" srcId="{15F79D05-AA9A-4241-9BFF-FB72A9A27768}" destId="{249759A6-28E4-4F5E-9B91-23B73DE59B9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1F112-5AA7-40D0-A69E-57DC8F4D48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E24BCBD-2A4C-493D-BEC8-DD60ED6A308C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تعیین ماموریت و تهیه بیانیه ماموریت سازمان</a:t>
          </a:r>
        </a:p>
      </dgm:t>
    </dgm:pt>
    <dgm:pt modelId="{7A87F820-6BF0-41C7-A1DF-C89A5EC4140C}" type="parTrans" cxnId="{F15D5F6E-7745-4FCE-820E-0FF2BAF2E382}">
      <dgm:prSet/>
      <dgm:spPr/>
      <dgm:t>
        <a:bodyPr/>
        <a:lstStyle/>
        <a:p>
          <a:pPr rtl="1"/>
          <a:endParaRPr lang="fa-IR" sz="1300" b="1"/>
        </a:p>
      </dgm:t>
    </dgm:pt>
    <dgm:pt modelId="{9DE2AD83-533E-4670-9932-7CA3D6C3C5FB}" type="sibTrans" cxnId="{F15D5F6E-7745-4FCE-820E-0FF2BAF2E382}">
      <dgm:prSet/>
      <dgm:spPr/>
      <dgm:t>
        <a:bodyPr/>
        <a:lstStyle/>
        <a:p>
          <a:pPr rtl="1"/>
          <a:endParaRPr lang="fa-IR" sz="1300" b="1"/>
        </a:p>
      </dgm:t>
    </dgm:pt>
    <dgm:pt modelId="{FBB1488D-FD73-4C0B-974F-95F8D2620554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مشخصات ماموریت</a:t>
          </a:r>
        </a:p>
      </dgm:t>
    </dgm:pt>
    <dgm:pt modelId="{0334B572-8322-4D95-876F-3BE5FFD5E52F}" type="parTrans" cxnId="{AFADBDE7-B9CC-4E92-8706-6D6EEA45DF7D}">
      <dgm:prSet/>
      <dgm:spPr/>
      <dgm:t>
        <a:bodyPr/>
        <a:lstStyle/>
        <a:p>
          <a:pPr rtl="1"/>
          <a:endParaRPr lang="fa-IR" sz="1300" b="1"/>
        </a:p>
      </dgm:t>
    </dgm:pt>
    <dgm:pt modelId="{0D869AC8-0B52-4766-9829-463839ED8945}" type="sibTrans" cxnId="{AFADBDE7-B9CC-4E92-8706-6D6EEA45DF7D}">
      <dgm:prSet/>
      <dgm:spPr/>
      <dgm:t>
        <a:bodyPr/>
        <a:lstStyle/>
        <a:p>
          <a:pPr rtl="1"/>
          <a:endParaRPr lang="fa-IR" sz="1300" b="1"/>
        </a:p>
      </dgm:t>
    </dgm:pt>
    <dgm:pt modelId="{82683FD3-8C0F-41B4-A106-7147726D95CE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بررسی عوامل خارجی</a:t>
          </a:r>
        </a:p>
      </dgm:t>
    </dgm:pt>
    <dgm:pt modelId="{7ED0FAFD-822D-46FD-9724-C5F88915326C}" type="parTrans" cxnId="{4795FCF1-E471-4618-BD88-ADE16CA0439C}">
      <dgm:prSet/>
      <dgm:spPr/>
      <dgm:t>
        <a:bodyPr/>
        <a:lstStyle/>
        <a:p>
          <a:pPr rtl="1"/>
          <a:endParaRPr lang="fa-IR" sz="1300" b="1"/>
        </a:p>
      </dgm:t>
    </dgm:pt>
    <dgm:pt modelId="{84ADB460-BFD1-4C82-A32C-B50CBCB95CCD}" type="sibTrans" cxnId="{4795FCF1-E471-4618-BD88-ADE16CA0439C}">
      <dgm:prSet/>
      <dgm:spPr/>
      <dgm:t>
        <a:bodyPr/>
        <a:lstStyle/>
        <a:p>
          <a:pPr rtl="1"/>
          <a:endParaRPr lang="fa-IR" sz="1300" b="1"/>
        </a:p>
      </dgm:t>
    </dgm:pt>
    <dgm:pt modelId="{14CC10D7-D45F-4648-91FB-9F0316FFD801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عناصر محیط عمومی</a:t>
          </a:r>
        </a:p>
      </dgm:t>
    </dgm:pt>
    <dgm:pt modelId="{1E764B7E-2692-4F2A-A50C-0A68E573CD70}" type="parTrans" cxnId="{D1F58718-B19E-4A06-AA39-2EE637BBB2F5}">
      <dgm:prSet/>
      <dgm:spPr/>
      <dgm:t>
        <a:bodyPr/>
        <a:lstStyle/>
        <a:p>
          <a:pPr rtl="1"/>
          <a:endParaRPr lang="fa-IR" sz="1300" b="1"/>
        </a:p>
      </dgm:t>
    </dgm:pt>
    <dgm:pt modelId="{8CBBF000-D104-4C15-8B27-503C2BA66151}" type="sibTrans" cxnId="{D1F58718-B19E-4A06-AA39-2EE637BBB2F5}">
      <dgm:prSet/>
      <dgm:spPr/>
      <dgm:t>
        <a:bodyPr/>
        <a:lstStyle/>
        <a:p>
          <a:pPr rtl="1"/>
          <a:endParaRPr lang="fa-IR" sz="1300" b="1"/>
        </a:p>
      </dgm:t>
    </dgm:pt>
    <dgm:pt modelId="{395C1AB6-E769-4D02-9B30-E718DD16B1D5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1- عوامل اقتصادی</a:t>
          </a:r>
        </a:p>
      </dgm:t>
    </dgm:pt>
    <dgm:pt modelId="{AC1EEF09-01A1-4F5A-AF09-7D8E26C76E69}" type="parTrans" cxnId="{D0AD1EEB-AFC9-432B-A433-A30150BB6038}">
      <dgm:prSet/>
      <dgm:spPr/>
      <dgm:t>
        <a:bodyPr/>
        <a:lstStyle/>
        <a:p>
          <a:pPr rtl="1"/>
          <a:endParaRPr lang="fa-IR" sz="1300" b="1"/>
        </a:p>
      </dgm:t>
    </dgm:pt>
    <dgm:pt modelId="{AC75D2B0-3E6C-47F4-A529-6B56BC62CDE3}" type="sibTrans" cxnId="{D0AD1EEB-AFC9-432B-A433-A30150BB6038}">
      <dgm:prSet/>
      <dgm:spPr/>
      <dgm:t>
        <a:bodyPr/>
        <a:lstStyle/>
        <a:p>
          <a:pPr rtl="1"/>
          <a:endParaRPr lang="fa-IR" sz="1300" b="1"/>
        </a:p>
      </dgm:t>
    </dgm:pt>
    <dgm:pt modelId="{8FBCE685-DF8A-4B2B-B226-BA11A3507448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2- عوامل اجتماعی، فرهنگی</a:t>
          </a:r>
        </a:p>
      </dgm:t>
    </dgm:pt>
    <dgm:pt modelId="{6C3D953B-121F-4964-882A-241425B063A3}" type="parTrans" cxnId="{26C06646-CC92-4673-B475-FE0D92948FCC}">
      <dgm:prSet/>
      <dgm:spPr/>
      <dgm:t>
        <a:bodyPr/>
        <a:lstStyle/>
        <a:p>
          <a:pPr rtl="1"/>
          <a:endParaRPr lang="fa-IR" sz="1300" b="1"/>
        </a:p>
      </dgm:t>
    </dgm:pt>
    <dgm:pt modelId="{FB4D9EFB-E833-45D5-9851-6CA21A1587FA}" type="sibTrans" cxnId="{26C06646-CC92-4673-B475-FE0D92948FCC}">
      <dgm:prSet/>
      <dgm:spPr/>
      <dgm:t>
        <a:bodyPr/>
        <a:lstStyle/>
        <a:p>
          <a:pPr rtl="1"/>
          <a:endParaRPr lang="fa-IR" sz="1300" b="1"/>
        </a:p>
      </dgm:t>
    </dgm:pt>
    <dgm:pt modelId="{7119492B-824F-429D-80F1-060686D04341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3- عوامل تکنولوژیکی</a:t>
          </a:r>
        </a:p>
      </dgm:t>
    </dgm:pt>
    <dgm:pt modelId="{BEB4A324-93FE-4FCD-8706-0207A0D55306}" type="parTrans" cxnId="{092ED648-7160-42E5-90F7-5655E8F8E25B}">
      <dgm:prSet/>
      <dgm:spPr/>
      <dgm:t>
        <a:bodyPr/>
        <a:lstStyle/>
        <a:p>
          <a:pPr rtl="1"/>
          <a:endParaRPr lang="fa-IR" sz="1300" b="1"/>
        </a:p>
      </dgm:t>
    </dgm:pt>
    <dgm:pt modelId="{613A4A00-44B9-4485-8C9B-B00E3FF56615}" type="sibTrans" cxnId="{092ED648-7160-42E5-90F7-5655E8F8E25B}">
      <dgm:prSet/>
      <dgm:spPr/>
      <dgm:t>
        <a:bodyPr/>
        <a:lstStyle/>
        <a:p>
          <a:pPr rtl="1"/>
          <a:endParaRPr lang="fa-IR" sz="1300" b="1"/>
        </a:p>
      </dgm:t>
    </dgm:pt>
    <dgm:pt modelId="{F658FDF5-FE70-4AC6-9CD5-858B93528F25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4- عوامل سیاسی</a:t>
          </a:r>
        </a:p>
      </dgm:t>
    </dgm:pt>
    <dgm:pt modelId="{A6F6901C-002C-46C2-B040-0EDDFE5E6AB8}" type="parTrans" cxnId="{BD07EF44-8BCD-4EBB-A011-173B8978444B}">
      <dgm:prSet/>
      <dgm:spPr/>
      <dgm:t>
        <a:bodyPr/>
        <a:lstStyle/>
        <a:p>
          <a:pPr rtl="1"/>
          <a:endParaRPr lang="fa-IR" sz="1300" b="1"/>
        </a:p>
      </dgm:t>
    </dgm:pt>
    <dgm:pt modelId="{0A5CE8E0-1E12-4F05-ADF3-A2958FDAAAFD}" type="sibTrans" cxnId="{BD07EF44-8BCD-4EBB-A011-173B8978444B}">
      <dgm:prSet/>
      <dgm:spPr/>
      <dgm:t>
        <a:bodyPr/>
        <a:lstStyle/>
        <a:p>
          <a:pPr rtl="1"/>
          <a:endParaRPr lang="fa-IR" sz="1300" b="1"/>
        </a:p>
      </dgm:t>
    </dgm:pt>
    <dgm:pt modelId="{44367BA2-2E8A-43EA-A3AD-94E80221B417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5- عوامل جهانی</a:t>
          </a:r>
        </a:p>
      </dgm:t>
    </dgm:pt>
    <dgm:pt modelId="{F11D8387-359F-4F78-BCAB-AD024B1075B0}" type="parTrans" cxnId="{FACBBA49-A372-482B-949B-F33966521716}">
      <dgm:prSet/>
      <dgm:spPr/>
      <dgm:t>
        <a:bodyPr/>
        <a:lstStyle/>
        <a:p>
          <a:pPr rtl="1"/>
          <a:endParaRPr lang="fa-IR" sz="1300" b="1"/>
        </a:p>
      </dgm:t>
    </dgm:pt>
    <dgm:pt modelId="{90009431-D77B-46AB-B824-3C7D3BB545FE}" type="sibTrans" cxnId="{FACBBA49-A372-482B-949B-F33966521716}">
      <dgm:prSet/>
      <dgm:spPr/>
      <dgm:t>
        <a:bodyPr/>
        <a:lstStyle/>
        <a:p>
          <a:pPr rtl="1"/>
          <a:endParaRPr lang="fa-IR" sz="1300" b="1"/>
        </a:p>
      </dgm:t>
    </dgm:pt>
    <dgm:pt modelId="{C2F201BC-C39B-4C9F-B507-44BE831D7AAB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فرآیند چارچوب جامع تدوین استراتژی</a:t>
          </a:r>
        </a:p>
      </dgm:t>
    </dgm:pt>
    <dgm:pt modelId="{47BEBEE0-313C-4179-BC43-7574CF97C735}" type="parTrans" cxnId="{0CC68387-A38B-422B-8A12-7325C427627C}">
      <dgm:prSet/>
      <dgm:spPr/>
      <dgm:t>
        <a:bodyPr/>
        <a:lstStyle/>
        <a:p>
          <a:pPr rtl="1"/>
          <a:endParaRPr lang="fa-IR" sz="1300"/>
        </a:p>
      </dgm:t>
    </dgm:pt>
    <dgm:pt modelId="{0BF7BF59-53A2-430D-A1B9-B1D839A1874B}" type="sibTrans" cxnId="{0CC68387-A38B-422B-8A12-7325C427627C}">
      <dgm:prSet/>
      <dgm:spPr/>
      <dgm:t>
        <a:bodyPr/>
        <a:lstStyle/>
        <a:p>
          <a:pPr rtl="1"/>
          <a:endParaRPr lang="fa-IR" sz="1300"/>
        </a:p>
      </dgm:t>
    </dgm:pt>
    <dgm:pt modelId="{13F4F2BF-6B5F-40D0-B6E2-7793E55CA7B9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فرآیند انتخاب استراتژی</a:t>
          </a:r>
        </a:p>
      </dgm:t>
    </dgm:pt>
    <dgm:pt modelId="{0718C477-1E90-4D65-A626-5AFBF161F85A}" type="parTrans" cxnId="{623FB891-E566-4864-ADB3-F74F4CA82DE2}">
      <dgm:prSet/>
      <dgm:spPr/>
      <dgm:t>
        <a:bodyPr/>
        <a:lstStyle/>
        <a:p>
          <a:pPr rtl="1"/>
          <a:endParaRPr lang="fa-IR" sz="1300"/>
        </a:p>
      </dgm:t>
    </dgm:pt>
    <dgm:pt modelId="{46673CA5-160D-4A6B-872F-E461E0C5F645}" type="sibTrans" cxnId="{623FB891-E566-4864-ADB3-F74F4CA82DE2}">
      <dgm:prSet/>
      <dgm:spPr/>
      <dgm:t>
        <a:bodyPr/>
        <a:lstStyle/>
        <a:p>
          <a:pPr rtl="1"/>
          <a:endParaRPr lang="fa-IR" sz="1300"/>
        </a:p>
      </dgm:t>
    </dgm:pt>
    <dgm:pt modelId="{15F79D05-AA9A-4241-9BFF-FB72A9A27768}" type="pres">
      <dgm:prSet presAssocID="{77B1F112-5AA7-40D0-A69E-57DC8F4D4808}" presName="linear" presStyleCnt="0">
        <dgm:presLayoutVars>
          <dgm:animLvl val="lvl"/>
          <dgm:resizeHandles val="exact"/>
        </dgm:presLayoutVars>
      </dgm:prSet>
      <dgm:spPr/>
    </dgm:pt>
    <dgm:pt modelId="{7552B457-5750-4D5F-A1B0-E3C55C8350F9}" type="pres">
      <dgm:prSet presAssocID="{C2F201BC-C39B-4C9F-B507-44BE831D7AAB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23279C94-C133-42DE-AAB7-346D7B242AAC}" type="pres">
      <dgm:prSet presAssocID="{0BF7BF59-53A2-430D-A1B9-B1D839A1874B}" presName="spacer" presStyleCnt="0"/>
      <dgm:spPr/>
    </dgm:pt>
    <dgm:pt modelId="{37FA6DCC-A914-480B-8D77-DA2936E980B0}" type="pres">
      <dgm:prSet presAssocID="{13F4F2BF-6B5F-40D0-B6E2-7793E55CA7B9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EA759B02-5801-46D8-A0E7-13CC95071FFC}" type="pres">
      <dgm:prSet presAssocID="{46673CA5-160D-4A6B-872F-E461E0C5F645}" presName="spacer" presStyleCnt="0"/>
      <dgm:spPr/>
    </dgm:pt>
    <dgm:pt modelId="{9B48B990-8EB6-4F84-9B07-7CBF712BA475}" type="pres">
      <dgm:prSet presAssocID="{BE24BCBD-2A4C-493D-BEC8-DD60ED6A308C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BD9B202D-0D4F-438F-9733-4EEDFE8A3EAC}" type="pres">
      <dgm:prSet presAssocID="{9DE2AD83-533E-4670-9932-7CA3D6C3C5FB}" presName="spacer" presStyleCnt="0"/>
      <dgm:spPr/>
    </dgm:pt>
    <dgm:pt modelId="{13FE01AF-F540-40ED-9BFA-4044367E10D8}" type="pres">
      <dgm:prSet presAssocID="{FBB1488D-FD73-4C0B-974F-95F8D2620554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EEF1FBB5-8093-4CCD-A736-A22F54DE8FA4}" type="pres">
      <dgm:prSet presAssocID="{0D869AC8-0B52-4766-9829-463839ED8945}" presName="spacer" presStyleCnt="0"/>
      <dgm:spPr/>
    </dgm:pt>
    <dgm:pt modelId="{B561A14C-F1E9-47D4-9566-6E9301F700F1}" type="pres">
      <dgm:prSet presAssocID="{82683FD3-8C0F-41B4-A106-7147726D95CE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C3F93391-8A4E-4DE9-8443-E0EA789815CF}" type="pres">
      <dgm:prSet presAssocID="{84ADB460-BFD1-4C82-A32C-B50CBCB95CCD}" presName="spacer" presStyleCnt="0"/>
      <dgm:spPr/>
    </dgm:pt>
    <dgm:pt modelId="{9B6C7BE3-ABE2-4ACD-9840-1091F0D28BDD}" type="pres">
      <dgm:prSet presAssocID="{14CC10D7-D45F-4648-91FB-9F0316FFD801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7224827A-5350-493E-A711-173C9C440320}" type="pres">
      <dgm:prSet presAssocID="{8CBBF000-D104-4C15-8B27-503C2BA66151}" presName="spacer" presStyleCnt="0"/>
      <dgm:spPr/>
    </dgm:pt>
    <dgm:pt modelId="{CD7AA170-2E3A-43D7-95A9-11A0197D9BAD}" type="pres">
      <dgm:prSet presAssocID="{395C1AB6-E769-4D02-9B30-E718DD16B1D5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68B9C918-46A6-4EFE-A5F1-2746A7884B53}" type="pres">
      <dgm:prSet presAssocID="{AC75D2B0-3E6C-47F4-A529-6B56BC62CDE3}" presName="spacer" presStyleCnt="0"/>
      <dgm:spPr/>
    </dgm:pt>
    <dgm:pt modelId="{B08891FE-C9AE-485B-9622-B5CCBA6097EF}" type="pres">
      <dgm:prSet presAssocID="{8FBCE685-DF8A-4B2B-B226-BA11A350744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207F1F6E-F7D4-441F-AD94-51A76C735F77}" type="pres">
      <dgm:prSet presAssocID="{FB4D9EFB-E833-45D5-9851-6CA21A1587FA}" presName="spacer" presStyleCnt="0"/>
      <dgm:spPr/>
    </dgm:pt>
    <dgm:pt modelId="{F224E713-EE17-4589-A51A-5FAE31B9E837}" type="pres">
      <dgm:prSet presAssocID="{7119492B-824F-429D-80F1-060686D04341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080A78F6-8B81-4911-BD6F-5DC3E61554C6}" type="pres">
      <dgm:prSet presAssocID="{613A4A00-44B9-4485-8C9B-B00E3FF56615}" presName="spacer" presStyleCnt="0"/>
      <dgm:spPr/>
    </dgm:pt>
    <dgm:pt modelId="{2E135C3A-505D-412F-8091-9FF70B3D56F8}" type="pres">
      <dgm:prSet presAssocID="{F658FDF5-FE70-4AC6-9CD5-858B93528F25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66964098-FA63-46ED-9529-39D4F3972F96}" type="pres">
      <dgm:prSet presAssocID="{0A5CE8E0-1E12-4F05-ADF3-A2958FDAAAFD}" presName="spacer" presStyleCnt="0"/>
      <dgm:spPr/>
    </dgm:pt>
    <dgm:pt modelId="{2D925649-F582-4D1A-A9D6-F5B957CA314F}" type="pres">
      <dgm:prSet presAssocID="{44367BA2-2E8A-43EA-A3AD-94E80221B417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99506008-34C7-413C-A0F1-B1C3CE68A33C}" type="presOf" srcId="{77B1F112-5AA7-40D0-A69E-57DC8F4D4808}" destId="{15F79D05-AA9A-4241-9BFF-FB72A9A27768}" srcOrd="0" destOrd="0" presId="urn:microsoft.com/office/officeart/2005/8/layout/vList2"/>
    <dgm:cxn modelId="{9C1F9815-531C-4C92-B534-13A41D7F0093}" type="presOf" srcId="{F658FDF5-FE70-4AC6-9CD5-858B93528F25}" destId="{2E135C3A-505D-412F-8091-9FF70B3D56F8}" srcOrd="0" destOrd="0" presId="urn:microsoft.com/office/officeart/2005/8/layout/vList2"/>
    <dgm:cxn modelId="{D1F58718-B19E-4A06-AA39-2EE637BBB2F5}" srcId="{77B1F112-5AA7-40D0-A69E-57DC8F4D4808}" destId="{14CC10D7-D45F-4648-91FB-9F0316FFD801}" srcOrd="5" destOrd="0" parTransId="{1E764B7E-2692-4F2A-A50C-0A68E573CD70}" sibTransId="{8CBBF000-D104-4C15-8B27-503C2BA66151}"/>
    <dgm:cxn modelId="{CA066539-0C4B-44BC-9C19-505F0368A407}" type="presOf" srcId="{FBB1488D-FD73-4C0B-974F-95F8D2620554}" destId="{13FE01AF-F540-40ED-9BFA-4044367E10D8}" srcOrd="0" destOrd="0" presId="urn:microsoft.com/office/officeart/2005/8/layout/vList2"/>
    <dgm:cxn modelId="{BD07EF44-8BCD-4EBB-A011-173B8978444B}" srcId="{77B1F112-5AA7-40D0-A69E-57DC8F4D4808}" destId="{F658FDF5-FE70-4AC6-9CD5-858B93528F25}" srcOrd="9" destOrd="0" parTransId="{A6F6901C-002C-46C2-B040-0EDDFE5E6AB8}" sibTransId="{0A5CE8E0-1E12-4F05-ADF3-A2958FDAAAFD}"/>
    <dgm:cxn modelId="{26C06646-CC92-4673-B475-FE0D92948FCC}" srcId="{77B1F112-5AA7-40D0-A69E-57DC8F4D4808}" destId="{8FBCE685-DF8A-4B2B-B226-BA11A3507448}" srcOrd="7" destOrd="0" parTransId="{6C3D953B-121F-4964-882A-241425B063A3}" sibTransId="{FB4D9EFB-E833-45D5-9851-6CA21A1587FA}"/>
    <dgm:cxn modelId="{092ED648-7160-42E5-90F7-5655E8F8E25B}" srcId="{77B1F112-5AA7-40D0-A69E-57DC8F4D4808}" destId="{7119492B-824F-429D-80F1-060686D04341}" srcOrd="8" destOrd="0" parTransId="{BEB4A324-93FE-4FCD-8706-0207A0D55306}" sibTransId="{613A4A00-44B9-4485-8C9B-B00E3FF56615}"/>
    <dgm:cxn modelId="{FACBBA49-A372-482B-949B-F33966521716}" srcId="{77B1F112-5AA7-40D0-A69E-57DC8F4D4808}" destId="{44367BA2-2E8A-43EA-A3AD-94E80221B417}" srcOrd="10" destOrd="0" parTransId="{F11D8387-359F-4F78-BCAB-AD024B1075B0}" sibTransId="{90009431-D77B-46AB-B824-3C7D3BB545FE}"/>
    <dgm:cxn modelId="{F15D5F6E-7745-4FCE-820E-0FF2BAF2E382}" srcId="{77B1F112-5AA7-40D0-A69E-57DC8F4D4808}" destId="{BE24BCBD-2A4C-493D-BEC8-DD60ED6A308C}" srcOrd="2" destOrd="0" parTransId="{7A87F820-6BF0-41C7-A1DF-C89A5EC4140C}" sibTransId="{9DE2AD83-533E-4670-9932-7CA3D6C3C5FB}"/>
    <dgm:cxn modelId="{E1D44A7E-AC82-4C06-A0CC-4697D19CAB27}" type="presOf" srcId="{13F4F2BF-6B5F-40D0-B6E2-7793E55CA7B9}" destId="{37FA6DCC-A914-480B-8D77-DA2936E980B0}" srcOrd="0" destOrd="0" presId="urn:microsoft.com/office/officeart/2005/8/layout/vList2"/>
    <dgm:cxn modelId="{0CC68387-A38B-422B-8A12-7325C427627C}" srcId="{77B1F112-5AA7-40D0-A69E-57DC8F4D4808}" destId="{C2F201BC-C39B-4C9F-B507-44BE831D7AAB}" srcOrd="0" destOrd="0" parTransId="{47BEBEE0-313C-4179-BC43-7574CF97C735}" sibTransId="{0BF7BF59-53A2-430D-A1B9-B1D839A1874B}"/>
    <dgm:cxn modelId="{623FB891-E566-4864-ADB3-F74F4CA82DE2}" srcId="{77B1F112-5AA7-40D0-A69E-57DC8F4D4808}" destId="{13F4F2BF-6B5F-40D0-B6E2-7793E55CA7B9}" srcOrd="1" destOrd="0" parTransId="{0718C477-1E90-4D65-A626-5AFBF161F85A}" sibTransId="{46673CA5-160D-4A6B-872F-E461E0C5F645}"/>
    <dgm:cxn modelId="{638F35B4-47A4-43F8-9184-63A24CAD89F7}" type="presOf" srcId="{C2F201BC-C39B-4C9F-B507-44BE831D7AAB}" destId="{7552B457-5750-4D5F-A1B0-E3C55C8350F9}" srcOrd="0" destOrd="0" presId="urn:microsoft.com/office/officeart/2005/8/layout/vList2"/>
    <dgm:cxn modelId="{CC4B00BC-85FC-4C80-A03F-D4A85131A1F6}" type="presOf" srcId="{7119492B-824F-429D-80F1-060686D04341}" destId="{F224E713-EE17-4589-A51A-5FAE31B9E837}" srcOrd="0" destOrd="0" presId="urn:microsoft.com/office/officeart/2005/8/layout/vList2"/>
    <dgm:cxn modelId="{EA0788BF-11B2-451D-8DBA-6413C5B089A7}" type="presOf" srcId="{82683FD3-8C0F-41B4-A106-7147726D95CE}" destId="{B561A14C-F1E9-47D4-9566-6E9301F700F1}" srcOrd="0" destOrd="0" presId="urn:microsoft.com/office/officeart/2005/8/layout/vList2"/>
    <dgm:cxn modelId="{076BB4D4-BC8F-4DEE-ACC8-90A09D73E720}" type="presOf" srcId="{8FBCE685-DF8A-4B2B-B226-BA11A3507448}" destId="{B08891FE-C9AE-485B-9622-B5CCBA6097EF}" srcOrd="0" destOrd="0" presId="urn:microsoft.com/office/officeart/2005/8/layout/vList2"/>
    <dgm:cxn modelId="{BBFDC3D9-B1FC-49DF-A32E-0FC9A6DB024E}" type="presOf" srcId="{BE24BCBD-2A4C-493D-BEC8-DD60ED6A308C}" destId="{9B48B990-8EB6-4F84-9B07-7CBF712BA475}" srcOrd="0" destOrd="0" presId="urn:microsoft.com/office/officeart/2005/8/layout/vList2"/>
    <dgm:cxn modelId="{C26037DB-C7D9-4417-A151-9659B29645BD}" type="presOf" srcId="{395C1AB6-E769-4D02-9B30-E718DD16B1D5}" destId="{CD7AA170-2E3A-43D7-95A9-11A0197D9BAD}" srcOrd="0" destOrd="0" presId="urn:microsoft.com/office/officeart/2005/8/layout/vList2"/>
    <dgm:cxn modelId="{A6DFFFE5-2A10-4F46-A266-B37FF1748481}" type="presOf" srcId="{44367BA2-2E8A-43EA-A3AD-94E80221B417}" destId="{2D925649-F582-4D1A-A9D6-F5B957CA314F}" srcOrd="0" destOrd="0" presId="urn:microsoft.com/office/officeart/2005/8/layout/vList2"/>
    <dgm:cxn modelId="{CE0021E7-D2F8-40D4-8F54-F080793B87DE}" type="presOf" srcId="{14CC10D7-D45F-4648-91FB-9F0316FFD801}" destId="{9B6C7BE3-ABE2-4ACD-9840-1091F0D28BDD}" srcOrd="0" destOrd="0" presId="urn:microsoft.com/office/officeart/2005/8/layout/vList2"/>
    <dgm:cxn modelId="{AFADBDE7-B9CC-4E92-8706-6D6EEA45DF7D}" srcId="{77B1F112-5AA7-40D0-A69E-57DC8F4D4808}" destId="{FBB1488D-FD73-4C0B-974F-95F8D2620554}" srcOrd="3" destOrd="0" parTransId="{0334B572-8322-4D95-876F-3BE5FFD5E52F}" sibTransId="{0D869AC8-0B52-4766-9829-463839ED8945}"/>
    <dgm:cxn modelId="{D0AD1EEB-AFC9-432B-A433-A30150BB6038}" srcId="{77B1F112-5AA7-40D0-A69E-57DC8F4D4808}" destId="{395C1AB6-E769-4D02-9B30-E718DD16B1D5}" srcOrd="6" destOrd="0" parTransId="{AC1EEF09-01A1-4F5A-AF09-7D8E26C76E69}" sibTransId="{AC75D2B0-3E6C-47F4-A529-6B56BC62CDE3}"/>
    <dgm:cxn modelId="{4795FCF1-E471-4618-BD88-ADE16CA0439C}" srcId="{77B1F112-5AA7-40D0-A69E-57DC8F4D4808}" destId="{82683FD3-8C0F-41B4-A106-7147726D95CE}" srcOrd="4" destOrd="0" parTransId="{7ED0FAFD-822D-46FD-9724-C5F88915326C}" sibTransId="{84ADB460-BFD1-4C82-A32C-B50CBCB95CCD}"/>
    <dgm:cxn modelId="{BCEA8FDA-4C83-4FD4-8BAF-CD495B28759D}" type="presParOf" srcId="{15F79D05-AA9A-4241-9BFF-FB72A9A27768}" destId="{7552B457-5750-4D5F-A1B0-E3C55C8350F9}" srcOrd="0" destOrd="0" presId="urn:microsoft.com/office/officeart/2005/8/layout/vList2"/>
    <dgm:cxn modelId="{D38D44C4-815A-4EDE-A44F-33A3A8CE19BF}" type="presParOf" srcId="{15F79D05-AA9A-4241-9BFF-FB72A9A27768}" destId="{23279C94-C133-42DE-AAB7-346D7B242AAC}" srcOrd="1" destOrd="0" presId="urn:microsoft.com/office/officeart/2005/8/layout/vList2"/>
    <dgm:cxn modelId="{2634E7B0-EADB-405C-A7A4-0B7C911FE0B4}" type="presParOf" srcId="{15F79D05-AA9A-4241-9BFF-FB72A9A27768}" destId="{37FA6DCC-A914-480B-8D77-DA2936E980B0}" srcOrd="2" destOrd="0" presId="urn:microsoft.com/office/officeart/2005/8/layout/vList2"/>
    <dgm:cxn modelId="{3FDFCAF1-6D7B-4332-B40D-41A902D01A19}" type="presParOf" srcId="{15F79D05-AA9A-4241-9BFF-FB72A9A27768}" destId="{EA759B02-5801-46D8-A0E7-13CC95071FFC}" srcOrd="3" destOrd="0" presId="urn:microsoft.com/office/officeart/2005/8/layout/vList2"/>
    <dgm:cxn modelId="{E8A14B40-60FA-4F8A-BEDA-F1255391AC83}" type="presParOf" srcId="{15F79D05-AA9A-4241-9BFF-FB72A9A27768}" destId="{9B48B990-8EB6-4F84-9B07-7CBF712BA475}" srcOrd="4" destOrd="0" presId="urn:microsoft.com/office/officeart/2005/8/layout/vList2"/>
    <dgm:cxn modelId="{E542018C-87FB-4B9D-9E3C-B93A1C7C003A}" type="presParOf" srcId="{15F79D05-AA9A-4241-9BFF-FB72A9A27768}" destId="{BD9B202D-0D4F-438F-9733-4EEDFE8A3EAC}" srcOrd="5" destOrd="0" presId="urn:microsoft.com/office/officeart/2005/8/layout/vList2"/>
    <dgm:cxn modelId="{3F398293-BC57-4E66-BBD6-C30D83DCCB43}" type="presParOf" srcId="{15F79D05-AA9A-4241-9BFF-FB72A9A27768}" destId="{13FE01AF-F540-40ED-9BFA-4044367E10D8}" srcOrd="6" destOrd="0" presId="urn:microsoft.com/office/officeart/2005/8/layout/vList2"/>
    <dgm:cxn modelId="{770208EC-6C02-43AC-92DF-DF368666B4D4}" type="presParOf" srcId="{15F79D05-AA9A-4241-9BFF-FB72A9A27768}" destId="{EEF1FBB5-8093-4CCD-A736-A22F54DE8FA4}" srcOrd="7" destOrd="0" presId="urn:microsoft.com/office/officeart/2005/8/layout/vList2"/>
    <dgm:cxn modelId="{D3E0CD60-4A5E-4C7A-9C80-0E9B04D21986}" type="presParOf" srcId="{15F79D05-AA9A-4241-9BFF-FB72A9A27768}" destId="{B561A14C-F1E9-47D4-9566-6E9301F700F1}" srcOrd="8" destOrd="0" presId="urn:microsoft.com/office/officeart/2005/8/layout/vList2"/>
    <dgm:cxn modelId="{6FC263FF-6FA9-4D67-9446-8D9A9E8F9CEB}" type="presParOf" srcId="{15F79D05-AA9A-4241-9BFF-FB72A9A27768}" destId="{C3F93391-8A4E-4DE9-8443-E0EA789815CF}" srcOrd="9" destOrd="0" presId="urn:microsoft.com/office/officeart/2005/8/layout/vList2"/>
    <dgm:cxn modelId="{934339F9-F3C5-4306-AB5B-076E2123873A}" type="presParOf" srcId="{15F79D05-AA9A-4241-9BFF-FB72A9A27768}" destId="{9B6C7BE3-ABE2-4ACD-9840-1091F0D28BDD}" srcOrd="10" destOrd="0" presId="urn:microsoft.com/office/officeart/2005/8/layout/vList2"/>
    <dgm:cxn modelId="{916B2A0D-0864-4B83-BE09-FC0A90AAC783}" type="presParOf" srcId="{15F79D05-AA9A-4241-9BFF-FB72A9A27768}" destId="{7224827A-5350-493E-A711-173C9C440320}" srcOrd="11" destOrd="0" presId="urn:microsoft.com/office/officeart/2005/8/layout/vList2"/>
    <dgm:cxn modelId="{91C9CF85-F990-43A0-82D6-77F0910E48B1}" type="presParOf" srcId="{15F79D05-AA9A-4241-9BFF-FB72A9A27768}" destId="{CD7AA170-2E3A-43D7-95A9-11A0197D9BAD}" srcOrd="12" destOrd="0" presId="urn:microsoft.com/office/officeart/2005/8/layout/vList2"/>
    <dgm:cxn modelId="{DD2FA6EF-0450-4CE7-A5C2-06A26705B1C0}" type="presParOf" srcId="{15F79D05-AA9A-4241-9BFF-FB72A9A27768}" destId="{68B9C918-46A6-4EFE-A5F1-2746A7884B53}" srcOrd="13" destOrd="0" presId="urn:microsoft.com/office/officeart/2005/8/layout/vList2"/>
    <dgm:cxn modelId="{6C694148-EAC6-4396-AF6C-81921E0BD706}" type="presParOf" srcId="{15F79D05-AA9A-4241-9BFF-FB72A9A27768}" destId="{B08891FE-C9AE-485B-9622-B5CCBA6097EF}" srcOrd="14" destOrd="0" presId="urn:microsoft.com/office/officeart/2005/8/layout/vList2"/>
    <dgm:cxn modelId="{C72FEFEA-FBA4-4789-B621-18FC25470F65}" type="presParOf" srcId="{15F79D05-AA9A-4241-9BFF-FB72A9A27768}" destId="{207F1F6E-F7D4-441F-AD94-51A76C735F77}" srcOrd="15" destOrd="0" presId="urn:microsoft.com/office/officeart/2005/8/layout/vList2"/>
    <dgm:cxn modelId="{DE26D54C-88D2-4DE4-B5F6-869F8F54B2BA}" type="presParOf" srcId="{15F79D05-AA9A-4241-9BFF-FB72A9A27768}" destId="{F224E713-EE17-4589-A51A-5FAE31B9E837}" srcOrd="16" destOrd="0" presId="urn:microsoft.com/office/officeart/2005/8/layout/vList2"/>
    <dgm:cxn modelId="{33316D33-2FF1-4B39-86C7-22A9C2CA5B48}" type="presParOf" srcId="{15F79D05-AA9A-4241-9BFF-FB72A9A27768}" destId="{080A78F6-8B81-4911-BD6F-5DC3E61554C6}" srcOrd="17" destOrd="0" presId="urn:microsoft.com/office/officeart/2005/8/layout/vList2"/>
    <dgm:cxn modelId="{A031EA96-3D11-47EA-922E-BE4007826FA7}" type="presParOf" srcId="{15F79D05-AA9A-4241-9BFF-FB72A9A27768}" destId="{2E135C3A-505D-412F-8091-9FF70B3D56F8}" srcOrd="18" destOrd="0" presId="urn:microsoft.com/office/officeart/2005/8/layout/vList2"/>
    <dgm:cxn modelId="{D0E2B3F1-59D1-4675-8947-4DFC67642B2D}" type="presParOf" srcId="{15F79D05-AA9A-4241-9BFF-FB72A9A27768}" destId="{66964098-FA63-46ED-9529-39D4F3972F96}" srcOrd="19" destOrd="0" presId="urn:microsoft.com/office/officeart/2005/8/layout/vList2"/>
    <dgm:cxn modelId="{68646CB1-7DEF-4FD6-AA2A-11CC40ADFAD3}" type="presParOf" srcId="{15F79D05-AA9A-4241-9BFF-FB72A9A27768}" destId="{2D925649-F582-4D1A-A9D6-F5B957CA314F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1F112-5AA7-40D0-A69E-57DC8F4D48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7DE7D97-12E5-4F1A-9856-837C00A48979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عناصر محیط تخصصی</a:t>
          </a:r>
        </a:p>
      </dgm:t>
    </dgm:pt>
    <dgm:pt modelId="{81B0B923-7887-4554-B22D-43AD6AAEA462}" type="parTrans" cxnId="{C3EC6A93-DBE1-4B8A-BF71-EA18C08DF585}">
      <dgm:prSet/>
      <dgm:spPr/>
      <dgm:t>
        <a:bodyPr/>
        <a:lstStyle/>
        <a:p>
          <a:pPr rtl="1"/>
          <a:endParaRPr lang="fa-IR" sz="1300" b="1"/>
        </a:p>
      </dgm:t>
    </dgm:pt>
    <dgm:pt modelId="{4D275C0C-F3FE-4C94-8131-7ED09E2CBA0C}" type="sibTrans" cxnId="{C3EC6A93-DBE1-4B8A-BF71-EA18C08DF585}">
      <dgm:prSet/>
      <dgm:spPr/>
      <dgm:t>
        <a:bodyPr/>
        <a:lstStyle/>
        <a:p>
          <a:pPr rtl="1"/>
          <a:endParaRPr lang="fa-IR" sz="1300" b="1"/>
        </a:p>
      </dgm:t>
    </dgm:pt>
    <dgm:pt modelId="{84E19BDE-A6A3-4FA4-BD34-94536D944AF0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1- مشتریان</a:t>
          </a:r>
        </a:p>
      </dgm:t>
    </dgm:pt>
    <dgm:pt modelId="{6CD7B76C-396E-4B2A-A01D-BDA5FAF3D5B1}" type="parTrans" cxnId="{26CE07A2-B479-4270-B61F-0F704153A4A3}">
      <dgm:prSet/>
      <dgm:spPr/>
      <dgm:t>
        <a:bodyPr/>
        <a:lstStyle/>
        <a:p>
          <a:pPr rtl="1"/>
          <a:endParaRPr lang="fa-IR" sz="1300" b="1"/>
        </a:p>
      </dgm:t>
    </dgm:pt>
    <dgm:pt modelId="{A5161877-71AA-4C03-99E5-8E52B007DD2A}" type="sibTrans" cxnId="{26CE07A2-B479-4270-B61F-0F704153A4A3}">
      <dgm:prSet/>
      <dgm:spPr/>
      <dgm:t>
        <a:bodyPr/>
        <a:lstStyle/>
        <a:p>
          <a:pPr rtl="1"/>
          <a:endParaRPr lang="fa-IR" sz="1300" b="1"/>
        </a:p>
      </dgm:t>
    </dgm:pt>
    <dgm:pt modelId="{CE95827A-865D-448E-BCF7-80A30FD33DC1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2- تامین کنندگان</a:t>
          </a:r>
        </a:p>
      </dgm:t>
    </dgm:pt>
    <dgm:pt modelId="{C30FA9A5-B53D-4691-9E7C-D0A28046F590}" type="parTrans" cxnId="{E855E3DB-F4BC-49FE-818E-AB68E1C90B5F}">
      <dgm:prSet/>
      <dgm:spPr/>
      <dgm:t>
        <a:bodyPr/>
        <a:lstStyle/>
        <a:p>
          <a:pPr rtl="1"/>
          <a:endParaRPr lang="fa-IR" sz="1300" b="1"/>
        </a:p>
      </dgm:t>
    </dgm:pt>
    <dgm:pt modelId="{2E5FC7CE-CF6A-42C4-A359-47C402660859}" type="sibTrans" cxnId="{E855E3DB-F4BC-49FE-818E-AB68E1C90B5F}">
      <dgm:prSet/>
      <dgm:spPr/>
      <dgm:t>
        <a:bodyPr/>
        <a:lstStyle/>
        <a:p>
          <a:pPr rtl="1"/>
          <a:endParaRPr lang="fa-IR" sz="1300" b="1"/>
        </a:p>
      </dgm:t>
    </dgm:pt>
    <dgm:pt modelId="{64D7A71E-8DCB-444D-BC69-27524298B306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3- رقبای موجود</a:t>
          </a:r>
        </a:p>
      </dgm:t>
    </dgm:pt>
    <dgm:pt modelId="{7361A15A-6482-4E4C-AFE9-2AC6DBB5B3F1}" type="parTrans" cxnId="{75987B1B-40E8-4714-860C-1470172CFAA7}">
      <dgm:prSet/>
      <dgm:spPr/>
      <dgm:t>
        <a:bodyPr/>
        <a:lstStyle/>
        <a:p>
          <a:pPr rtl="1"/>
          <a:endParaRPr lang="fa-IR" sz="1300" b="1"/>
        </a:p>
      </dgm:t>
    </dgm:pt>
    <dgm:pt modelId="{82565C9A-B297-4541-8FF1-5CF93CE71672}" type="sibTrans" cxnId="{75987B1B-40E8-4714-860C-1470172CFAA7}">
      <dgm:prSet/>
      <dgm:spPr/>
      <dgm:t>
        <a:bodyPr/>
        <a:lstStyle/>
        <a:p>
          <a:pPr rtl="1"/>
          <a:endParaRPr lang="fa-IR" sz="1300" b="1"/>
        </a:p>
      </dgm:t>
    </dgm:pt>
    <dgm:pt modelId="{041859A5-1555-412D-9A53-D47330944609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4- رقبای بالقوه (تازه واردها)</a:t>
          </a:r>
        </a:p>
      </dgm:t>
    </dgm:pt>
    <dgm:pt modelId="{50ABFCAA-E75A-4D6C-A8CB-1FC4FD0C97A0}" type="parTrans" cxnId="{E9B7EEBE-D371-4828-8B61-78E26D072F59}">
      <dgm:prSet/>
      <dgm:spPr/>
      <dgm:t>
        <a:bodyPr/>
        <a:lstStyle/>
        <a:p>
          <a:pPr rtl="1"/>
          <a:endParaRPr lang="fa-IR" sz="1300" b="1"/>
        </a:p>
      </dgm:t>
    </dgm:pt>
    <dgm:pt modelId="{BF270648-D514-4F3F-8075-31E59A6940B4}" type="sibTrans" cxnId="{E9B7EEBE-D371-4828-8B61-78E26D072F59}">
      <dgm:prSet/>
      <dgm:spPr/>
      <dgm:t>
        <a:bodyPr/>
        <a:lstStyle/>
        <a:p>
          <a:pPr rtl="1"/>
          <a:endParaRPr lang="fa-IR" sz="1300" b="1"/>
        </a:p>
      </dgm:t>
    </dgm:pt>
    <dgm:pt modelId="{B4D5FF8F-441E-482B-AE64-1CCF2C321C60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5- جانشین ها</a:t>
          </a:r>
        </a:p>
      </dgm:t>
    </dgm:pt>
    <dgm:pt modelId="{557D4412-214C-4730-8C88-C9D9BFA91D93}" type="parTrans" cxnId="{8C18B8C9-689F-49B0-96EE-DCCFA1755D23}">
      <dgm:prSet/>
      <dgm:spPr/>
      <dgm:t>
        <a:bodyPr/>
        <a:lstStyle/>
        <a:p>
          <a:pPr rtl="1"/>
          <a:endParaRPr lang="fa-IR" sz="1300" b="1"/>
        </a:p>
      </dgm:t>
    </dgm:pt>
    <dgm:pt modelId="{529C7385-F7DD-4205-82E2-15AF25588EF7}" type="sibTrans" cxnId="{8C18B8C9-689F-49B0-96EE-DCCFA1755D23}">
      <dgm:prSet/>
      <dgm:spPr/>
      <dgm:t>
        <a:bodyPr/>
        <a:lstStyle/>
        <a:p>
          <a:pPr rtl="1"/>
          <a:endParaRPr lang="fa-IR" sz="1300" b="1"/>
        </a:p>
      </dgm:t>
    </dgm:pt>
    <dgm:pt modelId="{303B7584-BFB5-4402-A2D0-C905644E600C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اجزای محیط خارجی شرکت</a:t>
          </a:r>
        </a:p>
      </dgm:t>
    </dgm:pt>
    <dgm:pt modelId="{50BC5379-E9C4-409B-9CC9-A205F7385F1D}" type="parTrans" cxnId="{83717DA1-13B3-4F4E-A863-1EC6AFB71CB5}">
      <dgm:prSet/>
      <dgm:spPr/>
      <dgm:t>
        <a:bodyPr/>
        <a:lstStyle/>
        <a:p>
          <a:pPr rtl="1"/>
          <a:endParaRPr lang="fa-IR" sz="1300" b="1"/>
        </a:p>
      </dgm:t>
    </dgm:pt>
    <dgm:pt modelId="{68FD3E30-E183-4F1E-A316-01CF05208958}" type="sibTrans" cxnId="{83717DA1-13B3-4F4E-A863-1EC6AFB71CB5}">
      <dgm:prSet/>
      <dgm:spPr/>
      <dgm:t>
        <a:bodyPr/>
        <a:lstStyle/>
        <a:p>
          <a:pPr rtl="1"/>
          <a:endParaRPr lang="fa-IR" sz="1300" b="1"/>
        </a:p>
      </dgm:t>
    </dgm:pt>
    <dgm:pt modelId="{8E23C502-D8F2-426B-8616-F6098C8093A5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ماتریس ارزیابی عوامل خارجی</a:t>
          </a:r>
        </a:p>
      </dgm:t>
    </dgm:pt>
    <dgm:pt modelId="{6540AFDD-6FAB-4E63-B0E8-0E9945210227}" type="parTrans" cxnId="{F3FC7913-FBA3-484F-BAB2-B2AB14F601B3}">
      <dgm:prSet/>
      <dgm:spPr/>
      <dgm:t>
        <a:bodyPr/>
        <a:lstStyle/>
        <a:p>
          <a:pPr rtl="1"/>
          <a:endParaRPr lang="fa-IR" sz="1300" b="1"/>
        </a:p>
      </dgm:t>
    </dgm:pt>
    <dgm:pt modelId="{36779F84-7D0D-45E1-A36E-BE863D2C6148}" type="sibTrans" cxnId="{F3FC7913-FBA3-484F-BAB2-B2AB14F601B3}">
      <dgm:prSet/>
      <dgm:spPr/>
      <dgm:t>
        <a:bodyPr/>
        <a:lstStyle/>
        <a:p>
          <a:pPr rtl="1"/>
          <a:endParaRPr lang="fa-IR" sz="1300" b="1"/>
        </a:p>
      </dgm:t>
    </dgm:pt>
    <dgm:pt modelId="{BACB6449-AB1F-42A7-8FDE-F2C296E6940A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کاربرگ های بررسی عوامل خارجی</a:t>
          </a:r>
        </a:p>
      </dgm:t>
    </dgm:pt>
    <dgm:pt modelId="{77DAED2E-00AD-4643-A5E8-2B0C9E0D7CAF}" type="parTrans" cxnId="{3DFFABAF-369B-4142-B9E4-B5B9274F35FC}">
      <dgm:prSet/>
      <dgm:spPr/>
      <dgm:t>
        <a:bodyPr/>
        <a:lstStyle/>
        <a:p>
          <a:pPr rtl="1"/>
          <a:endParaRPr lang="fa-IR" sz="1300" b="1"/>
        </a:p>
      </dgm:t>
    </dgm:pt>
    <dgm:pt modelId="{BB7CAC5B-2F2A-46C7-AA93-351ED49CD041}" type="sibTrans" cxnId="{3DFFABAF-369B-4142-B9E4-B5B9274F35FC}">
      <dgm:prSet/>
      <dgm:spPr/>
      <dgm:t>
        <a:bodyPr/>
        <a:lstStyle/>
        <a:p>
          <a:pPr rtl="1"/>
          <a:endParaRPr lang="fa-IR" sz="1300" b="1"/>
        </a:p>
      </dgm:t>
    </dgm:pt>
    <dgm:pt modelId="{97F7431D-C810-4483-AA6B-FF76F1CF0447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1- شناسایی فرصت ها و تهدیدها</a:t>
          </a:r>
        </a:p>
      </dgm:t>
    </dgm:pt>
    <dgm:pt modelId="{584F4A53-3876-4E63-AA30-B148A38BC47F}" type="parTrans" cxnId="{ADB91082-3205-4BFE-9CF8-E1908ACD16BD}">
      <dgm:prSet/>
      <dgm:spPr/>
      <dgm:t>
        <a:bodyPr/>
        <a:lstStyle/>
        <a:p>
          <a:pPr rtl="1"/>
          <a:endParaRPr lang="fa-IR" sz="1300" b="1"/>
        </a:p>
      </dgm:t>
    </dgm:pt>
    <dgm:pt modelId="{16987AED-B35E-4F43-9814-F55D9509448B}" type="sibTrans" cxnId="{ADB91082-3205-4BFE-9CF8-E1908ACD16BD}">
      <dgm:prSet/>
      <dgm:spPr/>
      <dgm:t>
        <a:bodyPr/>
        <a:lstStyle/>
        <a:p>
          <a:pPr rtl="1"/>
          <a:endParaRPr lang="fa-IR" sz="1300" b="1"/>
        </a:p>
      </dgm:t>
    </dgm:pt>
    <dgm:pt modelId="{8513555B-6383-4466-8A15-2CAE12088131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•	2- تشکیل ماتریس ارزیابی عوامل خارجی</a:t>
          </a:r>
        </a:p>
      </dgm:t>
    </dgm:pt>
    <dgm:pt modelId="{14DD3D53-85CE-4EEC-8F2C-07C558F66A6F}" type="parTrans" cxnId="{82E46C23-1AA8-4363-A8F4-C06E2DE2B58E}">
      <dgm:prSet/>
      <dgm:spPr/>
      <dgm:t>
        <a:bodyPr/>
        <a:lstStyle/>
        <a:p>
          <a:pPr rtl="1"/>
          <a:endParaRPr lang="fa-IR" sz="1300" b="1"/>
        </a:p>
      </dgm:t>
    </dgm:pt>
    <dgm:pt modelId="{1352DFE7-E8B8-4106-BD5E-3CAD37B9693C}" type="sibTrans" cxnId="{82E46C23-1AA8-4363-A8F4-C06E2DE2B58E}">
      <dgm:prSet/>
      <dgm:spPr/>
      <dgm:t>
        <a:bodyPr/>
        <a:lstStyle/>
        <a:p>
          <a:pPr rtl="1"/>
          <a:endParaRPr lang="fa-IR" sz="1300" b="1"/>
        </a:p>
      </dgm:t>
    </dgm:pt>
    <dgm:pt modelId="{15F79D05-AA9A-4241-9BFF-FB72A9A27768}" type="pres">
      <dgm:prSet presAssocID="{77B1F112-5AA7-40D0-A69E-57DC8F4D4808}" presName="linear" presStyleCnt="0">
        <dgm:presLayoutVars>
          <dgm:animLvl val="lvl"/>
          <dgm:resizeHandles val="exact"/>
        </dgm:presLayoutVars>
      </dgm:prSet>
      <dgm:spPr/>
    </dgm:pt>
    <dgm:pt modelId="{54992BF8-11A1-45B0-8373-D12C04D73E54}" type="pres">
      <dgm:prSet presAssocID="{F7DE7D97-12E5-4F1A-9856-837C00A48979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0FB61727-8F44-4B5E-B924-A105EC29BA3D}" type="pres">
      <dgm:prSet presAssocID="{4D275C0C-F3FE-4C94-8131-7ED09E2CBA0C}" presName="spacer" presStyleCnt="0"/>
      <dgm:spPr/>
    </dgm:pt>
    <dgm:pt modelId="{7A34D7F7-3C07-4234-8A7B-ED58051BE67C}" type="pres">
      <dgm:prSet presAssocID="{84E19BDE-A6A3-4FA4-BD34-94536D944AF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B0FA8FCA-040A-4085-87C3-309EA4A607C3}" type="pres">
      <dgm:prSet presAssocID="{A5161877-71AA-4C03-99E5-8E52B007DD2A}" presName="spacer" presStyleCnt="0"/>
      <dgm:spPr/>
    </dgm:pt>
    <dgm:pt modelId="{80B165CC-7367-47A5-8BE3-16BD12B5A486}" type="pres">
      <dgm:prSet presAssocID="{CE95827A-865D-448E-BCF7-80A30FD33DC1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FD7E50C1-F9EC-47B2-95F0-D23C2C593317}" type="pres">
      <dgm:prSet presAssocID="{2E5FC7CE-CF6A-42C4-A359-47C402660859}" presName="spacer" presStyleCnt="0"/>
      <dgm:spPr/>
    </dgm:pt>
    <dgm:pt modelId="{C198D868-45D5-40AF-BC80-0C86AC5349D8}" type="pres">
      <dgm:prSet presAssocID="{64D7A71E-8DCB-444D-BC69-27524298B306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26B12AC7-4EAB-43C8-BC3B-D4F0566E27DE}" type="pres">
      <dgm:prSet presAssocID="{82565C9A-B297-4541-8FF1-5CF93CE71672}" presName="spacer" presStyleCnt="0"/>
      <dgm:spPr/>
    </dgm:pt>
    <dgm:pt modelId="{54F38061-25CA-40C9-94AB-E519CAF0F0A5}" type="pres">
      <dgm:prSet presAssocID="{041859A5-1555-412D-9A53-D47330944609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1C39EA9F-73F6-4E8A-88EB-F42B975F1D45}" type="pres">
      <dgm:prSet presAssocID="{BF270648-D514-4F3F-8075-31E59A6940B4}" presName="spacer" presStyleCnt="0"/>
      <dgm:spPr/>
    </dgm:pt>
    <dgm:pt modelId="{3502C16C-948E-450B-85E1-EC2C0EC0D3B2}" type="pres">
      <dgm:prSet presAssocID="{B4D5FF8F-441E-482B-AE64-1CCF2C321C60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19FB448B-D096-4C85-9A93-F021087060F7}" type="pres">
      <dgm:prSet presAssocID="{529C7385-F7DD-4205-82E2-15AF25588EF7}" presName="spacer" presStyleCnt="0"/>
      <dgm:spPr/>
    </dgm:pt>
    <dgm:pt modelId="{D1D2B6EA-FE75-4A1F-BC46-DE42A089B9C1}" type="pres">
      <dgm:prSet presAssocID="{303B7584-BFB5-4402-A2D0-C905644E600C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FD918933-D2FA-4948-844D-5D0AAF7DDE25}" type="pres">
      <dgm:prSet presAssocID="{68FD3E30-E183-4F1E-A316-01CF05208958}" presName="spacer" presStyleCnt="0"/>
      <dgm:spPr/>
    </dgm:pt>
    <dgm:pt modelId="{1533724F-578C-4030-B23B-21257C22C6F0}" type="pres">
      <dgm:prSet presAssocID="{8E23C502-D8F2-426B-8616-F6098C8093A5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C4AA1DFD-0BF4-4255-AE74-FACB88A5F8C3}" type="pres">
      <dgm:prSet presAssocID="{36779F84-7D0D-45E1-A36E-BE863D2C6148}" presName="spacer" presStyleCnt="0"/>
      <dgm:spPr/>
    </dgm:pt>
    <dgm:pt modelId="{16DD3FD0-822B-46F5-9276-E9050054915F}" type="pres">
      <dgm:prSet presAssocID="{BACB6449-AB1F-42A7-8FDE-F2C296E6940A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471BFAC-808C-4981-B3DA-2A63072608AC}" type="pres">
      <dgm:prSet presAssocID="{BB7CAC5B-2F2A-46C7-AA93-351ED49CD041}" presName="spacer" presStyleCnt="0"/>
      <dgm:spPr/>
    </dgm:pt>
    <dgm:pt modelId="{9EAC9AD5-D1AD-46AF-B9C0-A6174063741C}" type="pres">
      <dgm:prSet presAssocID="{97F7431D-C810-4483-AA6B-FF76F1CF0447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133AD690-A926-4571-8DA4-8FB86FC55940}" type="pres">
      <dgm:prSet presAssocID="{16987AED-B35E-4F43-9814-F55D9509448B}" presName="spacer" presStyleCnt="0"/>
      <dgm:spPr/>
    </dgm:pt>
    <dgm:pt modelId="{66FC4D76-B3F2-4888-8543-45D48A7B9B35}" type="pres">
      <dgm:prSet presAssocID="{8513555B-6383-4466-8A15-2CAE12088131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42EE4806-A89F-4BE5-B81E-AB0B7F5816E4}" type="presOf" srcId="{303B7584-BFB5-4402-A2D0-C905644E600C}" destId="{D1D2B6EA-FE75-4A1F-BC46-DE42A089B9C1}" srcOrd="0" destOrd="0" presId="urn:microsoft.com/office/officeart/2005/8/layout/vList2"/>
    <dgm:cxn modelId="{99506008-34C7-413C-A0F1-B1C3CE68A33C}" type="presOf" srcId="{77B1F112-5AA7-40D0-A69E-57DC8F4D4808}" destId="{15F79D05-AA9A-4241-9BFF-FB72A9A27768}" srcOrd="0" destOrd="0" presId="urn:microsoft.com/office/officeart/2005/8/layout/vList2"/>
    <dgm:cxn modelId="{04B0D511-4E5C-45DA-A62E-1E6E1B9E19D0}" type="presOf" srcId="{B4D5FF8F-441E-482B-AE64-1CCF2C321C60}" destId="{3502C16C-948E-450B-85E1-EC2C0EC0D3B2}" srcOrd="0" destOrd="0" presId="urn:microsoft.com/office/officeart/2005/8/layout/vList2"/>
    <dgm:cxn modelId="{F3FC7913-FBA3-484F-BAB2-B2AB14F601B3}" srcId="{77B1F112-5AA7-40D0-A69E-57DC8F4D4808}" destId="{8E23C502-D8F2-426B-8616-F6098C8093A5}" srcOrd="7" destOrd="0" parTransId="{6540AFDD-6FAB-4E63-B0E8-0E9945210227}" sibTransId="{36779F84-7D0D-45E1-A36E-BE863D2C6148}"/>
    <dgm:cxn modelId="{75987B1B-40E8-4714-860C-1470172CFAA7}" srcId="{77B1F112-5AA7-40D0-A69E-57DC8F4D4808}" destId="{64D7A71E-8DCB-444D-BC69-27524298B306}" srcOrd="3" destOrd="0" parTransId="{7361A15A-6482-4E4C-AFE9-2AC6DBB5B3F1}" sibTransId="{82565C9A-B297-4541-8FF1-5CF93CE71672}"/>
    <dgm:cxn modelId="{4B22BC1F-7457-4CD5-A7B1-E9846648FBC7}" type="presOf" srcId="{97F7431D-C810-4483-AA6B-FF76F1CF0447}" destId="{9EAC9AD5-D1AD-46AF-B9C0-A6174063741C}" srcOrd="0" destOrd="0" presId="urn:microsoft.com/office/officeart/2005/8/layout/vList2"/>
    <dgm:cxn modelId="{82E46C23-1AA8-4363-A8F4-C06E2DE2B58E}" srcId="{77B1F112-5AA7-40D0-A69E-57DC8F4D4808}" destId="{8513555B-6383-4466-8A15-2CAE12088131}" srcOrd="10" destOrd="0" parTransId="{14DD3D53-85CE-4EEC-8F2C-07C558F66A6F}" sibTransId="{1352DFE7-E8B8-4106-BD5E-3CAD37B9693C}"/>
    <dgm:cxn modelId="{A6626A5B-51E8-44AF-9B7C-9496F139425A}" type="presOf" srcId="{041859A5-1555-412D-9A53-D47330944609}" destId="{54F38061-25CA-40C9-94AB-E519CAF0F0A5}" srcOrd="0" destOrd="0" presId="urn:microsoft.com/office/officeart/2005/8/layout/vList2"/>
    <dgm:cxn modelId="{719BC877-A8D4-4677-90B7-C5D8B519C548}" type="presOf" srcId="{8513555B-6383-4466-8A15-2CAE12088131}" destId="{66FC4D76-B3F2-4888-8543-45D48A7B9B35}" srcOrd="0" destOrd="0" presId="urn:microsoft.com/office/officeart/2005/8/layout/vList2"/>
    <dgm:cxn modelId="{ADB91082-3205-4BFE-9CF8-E1908ACD16BD}" srcId="{77B1F112-5AA7-40D0-A69E-57DC8F4D4808}" destId="{97F7431D-C810-4483-AA6B-FF76F1CF0447}" srcOrd="9" destOrd="0" parTransId="{584F4A53-3876-4E63-AA30-B148A38BC47F}" sibTransId="{16987AED-B35E-4F43-9814-F55D9509448B}"/>
    <dgm:cxn modelId="{1D607483-2EF4-4F4E-9D85-D3C36785783A}" type="presOf" srcId="{BACB6449-AB1F-42A7-8FDE-F2C296E6940A}" destId="{16DD3FD0-822B-46F5-9276-E9050054915F}" srcOrd="0" destOrd="0" presId="urn:microsoft.com/office/officeart/2005/8/layout/vList2"/>
    <dgm:cxn modelId="{C3EC6A93-DBE1-4B8A-BF71-EA18C08DF585}" srcId="{77B1F112-5AA7-40D0-A69E-57DC8F4D4808}" destId="{F7DE7D97-12E5-4F1A-9856-837C00A48979}" srcOrd="0" destOrd="0" parTransId="{81B0B923-7887-4554-B22D-43AD6AAEA462}" sibTransId="{4D275C0C-F3FE-4C94-8131-7ED09E2CBA0C}"/>
    <dgm:cxn modelId="{83717DA1-13B3-4F4E-A863-1EC6AFB71CB5}" srcId="{77B1F112-5AA7-40D0-A69E-57DC8F4D4808}" destId="{303B7584-BFB5-4402-A2D0-C905644E600C}" srcOrd="6" destOrd="0" parTransId="{50BC5379-E9C4-409B-9CC9-A205F7385F1D}" sibTransId="{68FD3E30-E183-4F1E-A316-01CF05208958}"/>
    <dgm:cxn modelId="{26CE07A2-B479-4270-B61F-0F704153A4A3}" srcId="{77B1F112-5AA7-40D0-A69E-57DC8F4D4808}" destId="{84E19BDE-A6A3-4FA4-BD34-94536D944AF0}" srcOrd="1" destOrd="0" parTransId="{6CD7B76C-396E-4B2A-A01D-BDA5FAF3D5B1}" sibTransId="{A5161877-71AA-4C03-99E5-8E52B007DD2A}"/>
    <dgm:cxn modelId="{3DFFABAF-369B-4142-B9E4-B5B9274F35FC}" srcId="{77B1F112-5AA7-40D0-A69E-57DC8F4D4808}" destId="{BACB6449-AB1F-42A7-8FDE-F2C296E6940A}" srcOrd="8" destOrd="0" parTransId="{77DAED2E-00AD-4643-A5E8-2B0C9E0D7CAF}" sibTransId="{BB7CAC5B-2F2A-46C7-AA93-351ED49CD041}"/>
    <dgm:cxn modelId="{E9B7EEBE-D371-4828-8B61-78E26D072F59}" srcId="{77B1F112-5AA7-40D0-A69E-57DC8F4D4808}" destId="{041859A5-1555-412D-9A53-D47330944609}" srcOrd="4" destOrd="0" parTransId="{50ABFCAA-E75A-4D6C-A8CB-1FC4FD0C97A0}" sibTransId="{BF270648-D514-4F3F-8075-31E59A6940B4}"/>
    <dgm:cxn modelId="{E4540EC9-A96E-4C44-82C0-852EEA0717AF}" type="presOf" srcId="{CE95827A-865D-448E-BCF7-80A30FD33DC1}" destId="{80B165CC-7367-47A5-8BE3-16BD12B5A486}" srcOrd="0" destOrd="0" presId="urn:microsoft.com/office/officeart/2005/8/layout/vList2"/>
    <dgm:cxn modelId="{8C18B8C9-689F-49B0-96EE-DCCFA1755D23}" srcId="{77B1F112-5AA7-40D0-A69E-57DC8F4D4808}" destId="{B4D5FF8F-441E-482B-AE64-1CCF2C321C60}" srcOrd="5" destOrd="0" parTransId="{557D4412-214C-4730-8C88-C9D9BFA91D93}" sibTransId="{529C7385-F7DD-4205-82E2-15AF25588EF7}"/>
    <dgm:cxn modelId="{7F54C1CD-286F-4210-865F-0D7DD41E6157}" type="presOf" srcId="{64D7A71E-8DCB-444D-BC69-27524298B306}" destId="{C198D868-45D5-40AF-BC80-0C86AC5349D8}" srcOrd="0" destOrd="0" presId="urn:microsoft.com/office/officeart/2005/8/layout/vList2"/>
    <dgm:cxn modelId="{E855E3DB-F4BC-49FE-818E-AB68E1C90B5F}" srcId="{77B1F112-5AA7-40D0-A69E-57DC8F4D4808}" destId="{CE95827A-865D-448E-BCF7-80A30FD33DC1}" srcOrd="2" destOrd="0" parTransId="{C30FA9A5-B53D-4691-9E7C-D0A28046F590}" sibTransId="{2E5FC7CE-CF6A-42C4-A359-47C402660859}"/>
    <dgm:cxn modelId="{158500F3-9806-435B-ACF7-8A7A1240B12E}" type="presOf" srcId="{84E19BDE-A6A3-4FA4-BD34-94536D944AF0}" destId="{7A34D7F7-3C07-4234-8A7B-ED58051BE67C}" srcOrd="0" destOrd="0" presId="urn:microsoft.com/office/officeart/2005/8/layout/vList2"/>
    <dgm:cxn modelId="{A6FF27F6-06FE-49F2-86E3-B57C3DA07218}" type="presOf" srcId="{8E23C502-D8F2-426B-8616-F6098C8093A5}" destId="{1533724F-578C-4030-B23B-21257C22C6F0}" srcOrd="0" destOrd="0" presId="urn:microsoft.com/office/officeart/2005/8/layout/vList2"/>
    <dgm:cxn modelId="{352AC7FF-4B78-46BB-8B33-BE6E71106FD7}" type="presOf" srcId="{F7DE7D97-12E5-4F1A-9856-837C00A48979}" destId="{54992BF8-11A1-45B0-8373-D12C04D73E54}" srcOrd="0" destOrd="0" presId="urn:microsoft.com/office/officeart/2005/8/layout/vList2"/>
    <dgm:cxn modelId="{86B0ADF5-ABF2-478E-A671-5EDE52319766}" type="presParOf" srcId="{15F79D05-AA9A-4241-9BFF-FB72A9A27768}" destId="{54992BF8-11A1-45B0-8373-D12C04D73E54}" srcOrd="0" destOrd="0" presId="urn:microsoft.com/office/officeart/2005/8/layout/vList2"/>
    <dgm:cxn modelId="{B14323A8-FD43-4975-837A-4FC5C0E76F09}" type="presParOf" srcId="{15F79D05-AA9A-4241-9BFF-FB72A9A27768}" destId="{0FB61727-8F44-4B5E-B924-A105EC29BA3D}" srcOrd="1" destOrd="0" presId="urn:microsoft.com/office/officeart/2005/8/layout/vList2"/>
    <dgm:cxn modelId="{87C8E3BC-9429-4F57-85FA-747AF6687106}" type="presParOf" srcId="{15F79D05-AA9A-4241-9BFF-FB72A9A27768}" destId="{7A34D7F7-3C07-4234-8A7B-ED58051BE67C}" srcOrd="2" destOrd="0" presId="urn:microsoft.com/office/officeart/2005/8/layout/vList2"/>
    <dgm:cxn modelId="{41145DBB-FB52-4D08-9633-F58CE4250A2F}" type="presParOf" srcId="{15F79D05-AA9A-4241-9BFF-FB72A9A27768}" destId="{B0FA8FCA-040A-4085-87C3-309EA4A607C3}" srcOrd="3" destOrd="0" presId="urn:microsoft.com/office/officeart/2005/8/layout/vList2"/>
    <dgm:cxn modelId="{EC2D39BF-E8B7-4AA1-BFED-DCFCF86D1D5F}" type="presParOf" srcId="{15F79D05-AA9A-4241-9BFF-FB72A9A27768}" destId="{80B165CC-7367-47A5-8BE3-16BD12B5A486}" srcOrd="4" destOrd="0" presId="urn:microsoft.com/office/officeart/2005/8/layout/vList2"/>
    <dgm:cxn modelId="{7B03FCBB-8A75-46D5-B5B5-79A835109F68}" type="presParOf" srcId="{15F79D05-AA9A-4241-9BFF-FB72A9A27768}" destId="{FD7E50C1-F9EC-47B2-95F0-D23C2C593317}" srcOrd="5" destOrd="0" presId="urn:microsoft.com/office/officeart/2005/8/layout/vList2"/>
    <dgm:cxn modelId="{A588D015-49B6-459B-9BC1-BE0188B03D7B}" type="presParOf" srcId="{15F79D05-AA9A-4241-9BFF-FB72A9A27768}" destId="{C198D868-45D5-40AF-BC80-0C86AC5349D8}" srcOrd="6" destOrd="0" presId="urn:microsoft.com/office/officeart/2005/8/layout/vList2"/>
    <dgm:cxn modelId="{C43EEEF7-20A3-4469-87BA-AEA59F3B5C02}" type="presParOf" srcId="{15F79D05-AA9A-4241-9BFF-FB72A9A27768}" destId="{26B12AC7-4EAB-43C8-BC3B-D4F0566E27DE}" srcOrd="7" destOrd="0" presId="urn:microsoft.com/office/officeart/2005/8/layout/vList2"/>
    <dgm:cxn modelId="{C7D8B582-19F2-40CD-90B0-AC20F31F3BD2}" type="presParOf" srcId="{15F79D05-AA9A-4241-9BFF-FB72A9A27768}" destId="{54F38061-25CA-40C9-94AB-E519CAF0F0A5}" srcOrd="8" destOrd="0" presId="urn:microsoft.com/office/officeart/2005/8/layout/vList2"/>
    <dgm:cxn modelId="{224FB650-0DCD-435B-BBAB-F982B7D4057F}" type="presParOf" srcId="{15F79D05-AA9A-4241-9BFF-FB72A9A27768}" destId="{1C39EA9F-73F6-4E8A-88EB-F42B975F1D45}" srcOrd="9" destOrd="0" presId="urn:microsoft.com/office/officeart/2005/8/layout/vList2"/>
    <dgm:cxn modelId="{7D73BC3A-D112-43BB-8B9E-75DD10F6F862}" type="presParOf" srcId="{15F79D05-AA9A-4241-9BFF-FB72A9A27768}" destId="{3502C16C-948E-450B-85E1-EC2C0EC0D3B2}" srcOrd="10" destOrd="0" presId="urn:microsoft.com/office/officeart/2005/8/layout/vList2"/>
    <dgm:cxn modelId="{8E1ADBEB-62F4-42FD-93CD-2916827572F0}" type="presParOf" srcId="{15F79D05-AA9A-4241-9BFF-FB72A9A27768}" destId="{19FB448B-D096-4C85-9A93-F021087060F7}" srcOrd="11" destOrd="0" presId="urn:microsoft.com/office/officeart/2005/8/layout/vList2"/>
    <dgm:cxn modelId="{CD134A9F-A7B8-4F24-8AB2-F567D16A06FB}" type="presParOf" srcId="{15F79D05-AA9A-4241-9BFF-FB72A9A27768}" destId="{D1D2B6EA-FE75-4A1F-BC46-DE42A089B9C1}" srcOrd="12" destOrd="0" presId="urn:microsoft.com/office/officeart/2005/8/layout/vList2"/>
    <dgm:cxn modelId="{0165080D-AC11-4BC6-9A5F-653DF97D1ECE}" type="presParOf" srcId="{15F79D05-AA9A-4241-9BFF-FB72A9A27768}" destId="{FD918933-D2FA-4948-844D-5D0AAF7DDE25}" srcOrd="13" destOrd="0" presId="urn:microsoft.com/office/officeart/2005/8/layout/vList2"/>
    <dgm:cxn modelId="{BD0AC1B4-88E4-4ADE-9755-4C2BD4D5E330}" type="presParOf" srcId="{15F79D05-AA9A-4241-9BFF-FB72A9A27768}" destId="{1533724F-578C-4030-B23B-21257C22C6F0}" srcOrd="14" destOrd="0" presId="urn:microsoft.com/office/officeart/2005/8/layout/vList2"/>
    <dgm:cxn modelId="{E3E030B5-2DA2-4E36-A8F9-0E7240419D18}" type="presParOf" srcId="{15F79D05-AA9A-4241-9BFF-FB72A9A27768}" destId="{C4AA1DFD-0BF4-4255-AE74-FACB88A5F8C3}" srcOrd="15" destOrd="0" presId="urn:microsoft.com/office/officeart/2005/8/layout/vList2"/>
    <dgm:cxn modelId="{829F6134-2278-482E-AE46-3A10EB28373D}" type="presParOf" srcId="{15F79D05-AA9A-4241-9BFF-FB72A9A27768}" destId="{16DD3FD0-822B-46F5-9276-E9050054915F}" srcOrd="16" destOrd="0" presId="urn:microsoft.com/office/officeart/2005/8/layout/vList2"/>
    <dgm:cxn modelId="{9A241B1D-7A94-4A45-AE48-2AE9887CCEA8}" type="presParOf" srcId="{15F79D05-AA9A-4241-9BFF-FB72A9A27768}" destId="{9471BFAC-808C-4981-B3DA-2A63072608AC}" srcOrd="17" destOrd="0" presId="urn:microsoft.com/office/officeart/2005/8/layout/vList2"/>
    <dgm:cxn modelId="{FDD4C78B-B2AB-4636-9300-713B98B67E20}" type="presParOf" srcId="{15F79D05-AA9A-4241-9BFF-FB72A9A27768}" destId="{9EAC9AD5-D1AD-46AF-B9C0-A6174063741C}" srcOrd="18" destOrd="0" presId="urn:microsoft.com/office/officeart/2005/8/layout/vList2"/>
    <dgm:cxn modelId="{4FE9E564-2EFF-46A3-A800-A1C5D50CC1C5}" type="presParOf" srcId="{15F79D05-AA9A-4241-9BFF-FB72A9A27768}" destId="{133AD690-A926-4571-8DA4-8FB86FC55940}" srcOrd="19" destOrd="0" presId="urn:microsoft.com/office/officeart/2005/8/layout/vList2"/>
    <dgm:cxn modelId="{D88548CE-4FF3-4B12-AC85-8AC890D16D62}" type="presParOf" srcId="{15F79D05-AA9A-4241-9BFF-FB72A9A27768}" destId="{66FC4D76-B3F2-4888-8543-45D48A7B9B3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B1F112-5AA7-40D0-A69E-57DC8F4D48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56183A2-A8C7-4BDF-B495-4C42C74A469B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کاربرگ های بررسی عوامل داخلی</a:t>
          </a:r>
        </a:p>
      </dgm:t>
    </dgm:pt>
    <dgm:pt modelId="{0F4A896A-041F-4DAD-8457-25B78A07C6E8}" type="parTrans" cxnId="{8B2931BE-3210-4BE4-83E9-703406E85CB8}">
      <dgm:prSet/>
      <dgm:spPr/>
      <dgm:t>
        <a:bodyPr/>
        <a:lstStyle/>
        <a:p>
          <a:pPr rtl="1"/>
          <a:endParaRPr lang="fa-IR"/>
        </a:p>
      </dgm:t>
    </dgm:pt>
    <dgm:pt modelId="{0523200B-D823-468B-B15E-2CA8DD333785}" type="sibTrans" cxnId="{8B2931BE-3210-4BE4-83E9-703406E85CB8}">
      <dgm:prSet/>
      <dgm:spPr/>
      <dgm:t>
        <a:bodyPr/>
        <a:lstStyle/>
        <a:p>
          <a:pPr rtl="1"/>
          <a:endParaRPr lang="fa-IR"/>
        </a:p>
      </dgm:t>
    </dgm:pt>
    <dgm:pt modelId="{A0D58558-DAE9-4C43-986B-11402D97DA73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	عوامل قوت</a:t>
          </a:r>
        </a:p>
      </dgm:t>
    </dgm:pt>
    <dgm:pt modelId="{0B3C3626-FE89-4265-B9A9-81E527CCE191}" type="parTrans" cxnId="{F489D062-6E94-4C38-98D3-BF721152FC35}">
      <dgm:prSet/>
      <dgm:spPr/>
      <dgm:t>
        <a:bodyPr/>
        <a:lstStyle/>
        <a:p>
          <a:pPr rtl="1"/>
          <a:endParaRPr lang="fa-IR"/>
        </a:p>
      </dgm:t>
    </dgm:pt>
    <dgm:pt modelId="{B451593A-3F57-492D-A2C8-4D994D5C4F00}" type="sibTrans" cxnId="{F489D062-6E94-4C38-98D3-BF721152FC35}">
      <dgm:prSet/>
      <dgm:spPr/>
      <dgm:t>
        <a:bodyPr/>
        <a:lstStyle/>
        <a:p>
          <a:pPr rtl="1"/>
          <a:endParaRPr lang="fa-IR"/>
        </a:p>
      </dgm:t>
    </dgm:pt>
    <dgm:pt modelId="{0DBD14A5-3C04-4186-BC75-2F71CAC14E3B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	نقاط قوت معمولی</a:t>
          </a:r>
        </a:p>
      </dgm:t>
    </dgm:pt>
    <dgm:pt modelId="{A05E1B16-4873-4193-B5AE-BE7D9EB2E2F3}" type="parTrans" cxnId="{52E7CCBD-0FFF-47DC-B443-9951D66F0DDB}">
      <dgm:prSet/>
      <dgm:spPr/>
      <dgm:t>
        <a:bodyPr/>
        <a:lstStyle/>
        <a:p>
          <a:pPr rtl="1"/>
          <a:endParaRPr lang="fa-IR"/>
        </a:p>
      </dgm:t>
    </dgm:pt>
    <dgm:pt modelId="{53A5AFF2-131C-42A7-A56D-293DC16B141E}" type="sibTrans" cxnId="{52E7CCBD-0FFF-47DC-B443-9951D66F0DDB}">
      <dgm:prSet/>
      <dgm:spPr/>
      <dgm:t>
        <a:bodyPr/>
        <a:lstStyle/>
        <a:p>
          <a:pPr rtl="1"/>
          <a:endParaRPr lang="fa-IR"/>
        </a:p>
      </dgm:t>
    </dgm:pt>
    <dgm:pt modelId="{687C99E2-F29E-4AA9-8A71-119110E18F9C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	نقاط قوت منحصر به فرد</a:t>
          </a:r>
        </a:p>
      </dgm:t>
    </dgm:pt>
    <dgm:pt modelId="{DC0BF5CD-D915-4405-AF25-E84088BC0DAA}" type="parTrans" cxnId="{6F9A663D-B779-459F-B795-F8DDA9B837CA}">
      <dgm:prSet/>
      <dgm:spPr/>
      <dgm:t>
        <a:bodyPr/>
        <a:lstStyle/>
        <a:p>
          <a:pPr rtl="1"/>
          <a:endParaRPr lang="fa-IR"/>
        </a:p>
      </dgm:t>
    </dgm:pt>
    <dgm:pt modelId="{586FE745-7F96-4C35-93C2-D8B41FA5D735}" type="sibTrans" cxnId="{6F9A663D-B779-459F-B795-F8DDA9B837CA}">
      <dgm:prSet/>
      <dgm:spPr/>
      <dgm:t>
        <a:bodyPr/>
        <a:lstStyle/>
        <a:p>
          <a:pPr rtl="1"/>
          <a:endParaRPr lang="fa-IR"/>
        </a:p>
      </dgm:t>
    </dgm:pt>
    <dgm:pt modelId="{B3A72B93-B121-4C19-BE7D-D847875999B4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	مزیت رقابتی پایدار</a:t>
          </a:r>
        </a:p>
      </dgm:t>
    </dgm:pt>
    <dgm:pt modelId="{18009576-B73F-4134-9FCC-0D491A94988D}" type="parTrans" cxnId="{A6EBB3D2-1467-419F-B032-547D8A709BB4}">
      <dgm:prSet/>
      <dgm:spPr/>
      <dgm:t>
        <a:bodyPr/>
        <a:lstStyle/>
        <a:p>
          <a:pPr rtl="1"/>
          <a:endParaRPr lang="fa-IR"/>
        </a:p>
      </dgm:t>
    </dgm:pt>
    <dgm:pt modelId="{0636A448-700D-4177-AC51-A572B35BE6E9}" type="sibTrans" cxnId="{A6EBB3D2-1467-419F-B032-547D8A709BB4}">
      <dgm:prSet/>
      <dgm:spPr/>
      <dgm:t>
        <a:bodyPr/>
        <a:lstStyle/>
        <a:p>
          <a:pPr rtl="1"/>
          <a:endParaRPr lang="fa-IR"/>
        </a:p>
      </dgm:t>
    </dgm:pt>
    <dgm:pt modelId="{D145AE09-AD25-4815-A857-BDA360FFFA16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عوامل ضعف</a:t>
          </a:r>
        </a:p>
      </dgm:t>
    </dgm:pt>
    <dgm:pt modelId="{13CC6029-4CCF-4548-A3B8-AB7BC32B5517}" type="parTrans" cxnId="{4427D438-F9C3-4A5D-B044-A8E177045C0C}">
      <dgm:prSet/>
      <dgm:spPr/>
      <dgm:t>
        <a:bodyPr/>
        <a:lstStyle/>
        <a:p>
          <a:pPr rtl="1"/>
          <a:endParaRPr lang="fa-IR"/>
        </a:p>
      </dgm:t>
    </dgm:pt>
    <dgm:pt modelId="{D660C7AF-F073-494E-AE94-554E5B372D79}" type="sibTrans" cxnId="{4427D438-F9C3-4A5D-B044-A8E177045C0C}">
      <dgm:prSet/>
      <dgm:spPr/>
      <dgm:t>
        <a:bodyPr/>
        <a:lstStyle/>
        <a:p>
          <a:pPr rtl="1"/>
          <a:endParaRPr lang="fa-IR"/>
        </a:p>
      </dgm:t>
    </dgm:pt>
    <dgm:pt modelId="{C575AD33-B4AC-49A6-9D22-B6FC2A798DB4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عدم مزیت رقابتی</a:t>
          </a:r>
        </a:p>
      </dgm:t>
    </dgm:pt>
    <dgm:pt modelId="{3DFAC00A-B8E2-406D-8D8E-1B7B27ABA2EE}" type="parTrans" cxnId="{92D5E4CC-3A36-4D5C-BE5D-57C20B64263B}">
      <dgm:prSet/>
      <dgm:spPr/>
      <dgm:t>
        <a:bodyPr/>
        <a:lstStyle/>
        <a:p>
          <a:pPr rtl="1"/>
          <a:endParaRPr lang="fa-IR"/>
        </a:p>
      </dgm:t>
    </dgm:pt>
    <dgm:pt modelId="{B00B1888-02E1-43FF-AEF7-4E00EB77DF31}" type="sibTrans" cxnId="{92D5E4CC-3A36-4D5C-BE5D-57C20B64263B}">
      <dgm:prSet/>
      <dgm:spPr/>
      <dgm:t>
        <a:bodyPr/>
        <a:lstStyle/>
        <a:p>
          <a:pPr rtl="1"/>
          <a:endParaRPr lang="fa-IR"/>
        </a:p>
      </dgm:t>
    </dgm:pt>
    <dgm:pt modelId="{BA6F0FB5-78E3-4FFF-A13C-1176AC1627D5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بررسی عوامل درونی سازمان</a:t>
          </a:r>
        </a:p>
      </dgm:t>
    </dgm:pt>
    <dgm:pt modelId="{EB518FDE-B154-482C-B878-532B4B157234}" type="parTrans" cxnId="{1F704ADD-C6E9-4629-90CC-08ED47CB8A93}">
      <dgm:prSet/>
      <dgm:spPr/>
      <dgm:t>
        <a:bodyPr/>
        <a:lstStyle/>
        <a:p>
          <a:pPr rtl="1"/>
          <a:endParaRPr lang="fa-IR"/>
        </a:p>
      </dgm:t>
    </dgm:pt>
    <dgm:pt modelId="{F66E481B-BE29-4087-8D1B-0F6752034F21}" type="sibTrans" cxnId="{1F704ADD-C6E9-4629-90CC-08ED47CB8A93}">
      <dgm:prSet/>
      <dgm:spPr/>
      <dgm:t>
        <a:bodyPr/>
        <a:lstStyle/>
        <a:p>
          <a:pPr rtl="1"/>
          <a:endParaRPr lang="fa-IR"/>
        </a:p>
      </dgm:t>
    </dgm:pt>
    <dgm:pt modelId="{D1DF09C1-3CB5-4C86-935E-0AF3EF565058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ماتریس ارزیابی عوامل داخلی</a:t>
          </a:r>
        </a:p>
      </dgm:t>
    </dgm:pt>
    <dgm:pt modelId="{FBC0A2D4-FFE5-42CA-A694-EE580EC005FD}" type="parTrans" cxnId="{A5F8916C-560D-4386-89EC-E6F6A6D2244A}">
      <dgm:prSet/>
      <dgm:spPr/>
      <dgm:t>
        <a:bodyPr/>
        <a:lstStyle/>
        <a:p>
          <a:pPr rtl="1"/>
          <a:endParaRPr lang="fa-IR"/>
        </a:p>
      </dgm:t>
    </dgm:pt>
    <dgm:pt modelId="{C6960912-9C1A-4757-B906-47FF1270B31E}" type="sibTrans" cxnId="{A5F8916C-560D-4386-89EC-E6F6A6D2244A}">
      <dgm:prSet/>
      <dgm:spPr/>
      <dgm:t>
        <a:bodyPr/>
        <a:lstStyle/>
        <a:p>
          <a:pPr rtl="1"/>
          <a:endParaRPr lang="fa-IR"/>
        </a:p>
      </dgm:t>
    </dgm:pt>
    <dgm:pt modelId="{425231F2-4F93-4029-99C7-1E72F52A8EAD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گام های تهیه ماتریس ارزیابی عوامل داخلی</a:t>
          </a:r>
        </a:p>
      </dgm:t>
    </dgm:pt>
    <dgm:pt modelId="{50760110-FC64-4F30-9558-9BD872FBEB9C}" type="parTrans" cxnId="{7FBECB09-D40F-40F1-B4B2-9E0A150A16E5}">
      <dgm:prSet/>
      <dgm:spPr/>
      <dgm:t>
        <a:bodyPr/>
        <a:lstStyle/>
        <a:p>
          <a:pPr rtl="1"/>
          <a:endParaRPr lang="fa-IR"/>
        </a:p>
      </dgm:t>
    </dgm:pt>
    <dgm:pt modelId="{BAE8CC88-F755-410C-91C0-65BA6A998BC5}" type="sibTrans" cxnId="{7FBECB09-D40F-40F1-B4B2-9E0A150A16E5}">
      <dgm:prSet/>
      <dgm:spPr/>
      <dgm:t>
        <a:bodyPr/>
        <a:lstStyle/>
        <a:p>
          <a:pPr rtl="1"/>
          <a:endParaRPr lang="fa-IR"/>
        </a:p>
      </dgm:t>
    </dgm:pt>
    <dgm:pt modelId="{BA0106F2-0219-4521-97C2-4FE4A4BFC475}">
      <dgm:prSet custT="1"/>
      <dgm:spPr>
        <a:solidFill>
          <a:srgbClr val="11558D"/>
        </a:solidFill>
      </dgm:spPr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</a:rPr>
            <a:t>•	تجزيه و تحليل داخلي و خارجي</a:t>
          </a:r>
        </a:p>
      </dgm:t>
    </dgm:pt>
    <dgm:pt modelId="{C85453CD-A37A-46F8-B550-4FB4DE42BE69}" type="parTrans" cxnId="{5EECB319-E396-4DC4-AB99-93705DA47BAE}">
      <dgm:prSet/>
      <dgm:spPr/>
      <dgm:t>
        <a:bodyPr/>
        <a:lstStyle/>
        <a:p>
          <a:pPr rtl="1"/>
          <a:endParaRPr lang="fa-IR"/>
        </a:p>
      </dgm:t>
    </dgm:pt>
    <dgm:pt modelId="{F084CF4E-7184-4D68-AB14-034F4E5F5756}" type="sibTrans" cxnId="{5EECB319-E396-4DC4-AB99-93705DA47BAE}">
      <dgm:prSet/>
      <dgm:spPr/>
      <dgm:t>
        <a:bodyPr/>
        <a:lstStyle/>
        <a:p>
          <a:pPr rtl="1"/>
          <a:endParaRPr lang="fa-IR"/>
        </a:p>
      </dgm:t>
    </dgm:pt>
    <dgm:pt modelId="{15F79D05-AA9A-4241-9BFF-FB72A9A27768}" type="pres">
      <dgm:prSet presAssocID="{77B1F112-5AA7-40D0-A69E-57DC8F4D4808}" presName="linear" presStyleCnt="0">
        <dgm:presLayoutVars>
          <dgm:animLvl val="lvl"/>
          <dgm:resizeHandles val="exact"/>
        </dgm:presLayoutVars>
      </dgm:prSet>
      <dgm:spPr/>
    </dgm:pt>
    <dgm:pt modelId="{9833FEC1-BD07-4A3F-A144-4D205E3CAD10}" type="pres">
      <dgm:prSet presAssocID="{856183A2-A8C7-4BDF-B495-4C42C74A469B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2B28E82C-A8F0-4222-BF88-7528BD2BD5F0}" type="pres">
      <dgm:prSet presAssocID="{0523200B-D823-468B-B15E-2CA8DD333785}" presName="spacer" presStyleCnt="0"/>
      <dgm:spPr/>
    </dgm:pt>
    <dgm:pt modelId="{8A6C9536-838B-4F74-BB52-2FF4467E2C6F}" type="pres">
      <dgm:prSet presAssocID="{A0D58558-DAE9-4C43-986B-11402D97DA73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25BEB29-7DDE-4A2E-8909-1464DCFF8FD6}" type="pres">
      <dgm:prSet presAssocID="{B451593A-3F57-492D-A2C8-4D994D5C4F00}" presName="spacer" presStyleCnt="0"/>
      <dgm:spPr/>
    </dgm:pt>
    <dgm:pt modelId="{0CA9E627-8C24-45AD-B5CD-CE9811315465}" type="pres">
      <dgm:prSet presAssocID="{0DBD14A5-3C04-4186-BC75-2F71CAC14E3B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3F365133-EEEF-4E50-B1AA-1544C89EBB1F}" type="pres">
      <dgm:prSet presAssocID="{53A5AFF2-131C-42A7-A56D-293DC16B141E}" presName="spacer" presStyleCnt="0"/>
      <dgm:spPr/>
    </dgm:pt>
    <dgm:pt modelId="{E11C6D17-08BF-4A00-B189-5FA6EE0CC317}" type="pres">
      <dgm:prSet presAssocID="{687C99E2-F29E-4AA9-8A71-119110E18F9C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14926E2E-E3D5-4E5C-8E0E-4706B3561079}" type="pres">
      <dgm:prSet presAssocID="{586FE745-7F96-4C35-93C2-D8B41FA5D735}" presName="spacer" presStyleCnt="0"/>
      <dgm:spPr/>
    </dgm:pt>
    <dgm:pt modelId="{8256A1D3-734E-46B9-B03C-65E142691489}" type="pres">
      <dgm:prSet presAssocID="{B3A72B93-B121-4C19-BE7D-D847875999B4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CD8548D4-FC6E-4CB0-8D30-B36A63EAD8EB}" type="pres">
      <dgm:prSet presAssocID="{0636A448-700D-4177-AC51-A572B35BE6E9}" presName="spacer" presStyleCnt="0"/>
      <dgm:spPr/>
    </dgm:pt>
    <dgm:pt modelId="{9B9C72C8-089B-4101-A4A1-0054E5A05605}" type="pres">
      <dgm:prSet presAssocID="{D145AE09-AD25-4815-A857-BDA360FFFA16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73337CF4-53EA-417F-9171-667240CEAF18}" type="pres">
      <dgm:prSet presAssocID="{D660C7AF-F073-494E-AE94-554E5B372D79}" presName="spacer" presStyleCnt="0"/>
      <dgm:spPr/>
    </dgm:pt>
    <dgm:pt modelId="{DE6A45B4-9026-4467-8D44-406BCA824660}" type="pres">
      <dgm:prSet presAssocID="{C575AD33-B4AC-49A6-9D22-B6FC2A798DB4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28853D97-D0A4-423C-9B12-408769F33EAA}" type="pres">
      <dgm:prSet presAssocID="{B00B1888-02E1-43FF-AEF7-4E00EB77DF31}" presName="spacer" presStyleCnt="0"/>
      <dgm:spPr/>
    </dgm:pt>
    <dgm:pt modelId="{D2A2F1D1-F499-402A-8D98-8A144EA41B2E}" type="pres">
      <dgm:prSet presAssocID="{BA6F0FB5-78E3-4FFF-A13C-1176AC1627D5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D33A88F7-B599-4085-BCAF-B74049551144}" type="pres">
      <dgm:prSet presAssocID="{F66E481B-BE29-4087-8D1B-0F6752034F21}" presName="spacer" presStyleCnt="0"/>
      <dgm:spPr/>
    </dgm:pt>
    <dgm:pt modelId="{0DEB2ACA-6606-434F-8C14-4177497AFD32}" type="pres">
      <dgm:prSet presAssocID="{D1DF09C1-3CB5-4C86-935E-0AF3EF565058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4A43E85-3002-4AD2-A4FB-8751117A86C5}" type="pres">
      <dgm:prSet presAssocID="{C6960912-9C1A-4757-B906-47FF1270B31E}" presName="spacer" presStyleCnt="0"/>
      <dgm:spPr/>
    </dgm:pt>
    <dgm:pt modelId="{D0F52616-0DBE-4B9C-AF94-34302D173632}" type="pres">
      <dgm:prSet presAssocID="{425231F2-4F93-4029-99C7-1E72F52A8EAD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55747E96-A1BD-4C0F-B81A-8C00EBFD6E3E}" type="pres">
      <dgm:prSet presAssocID="{BAE8CC88-F755-410C-91C0-65BA6A998BC5}" presName="spacer" presStyleCnt="0"/>
      <dgm:spPr/>
    </dgm:pt>
    <dgm:pt modelId="{F51E5275-20E8-4CA8-BDD2-CE6E3F2662CC}" type="pres">
      <dgm:prSet presAssocID="{BA0106F2-0219-4521-97C2-4FE4A4BFC475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99506008-34C7-413C-A0F1-B1C3CE68A33C}" type="presOf" srcId="{77B1F112-5AA7-40D0-A69E-57DC8F4D4808}" destId="{15F79D05-AA9A-4241-9BFF-FB72A9A27768}" srcOrd="0" destOrd="0" presId="urn:microsoft.com/office/officeart/2005/8/layout/vList2"/>
    <dgm:cxn modelId="{7FBECB09-D40F-40F1-B4B2-9E0A150A16E5}" srcId="{77B1F112-5AA7-40D0-A69E-57DC8F4D4808}" destId="{425231F2-4F93-4029-99C7-1E72F52A8EAD}" srcOrd="9" destOrd="0" parTransId="{50760110-FC64-4F30-9558-9BD872FBEB9C}" sibTransId="{BAE8CC88-F755-410C-91C0-65BA6A998BC5}"/>
    <dgm:cxn modelId="{5EECB319-E396-4DC4-AB99-93705DA47BAE}" srcId="{77B1F112-5AA7-40D0-A69E-57DC8F4D4808}" destId="{BA0106F2-0219-4521-97C2-4FE4A4BFC475}" srcOrd="10" destOrd="0" parTransId="{C85453CD-A37A-46F8-B550-4FB4DE42BE69}" sibTransId="{F084CF4E-7184-4D68-AB14-034F4E5F5756}"/>
    <dgm:cxn modelId="{4427D438-F9C3-4A5D-B044-A8E177045C0C}" srcId="{77B1F112-5AA7-40D0-A69E-57DC8F4D4808}" destId="{D145AE09-AD25-4815-A857-BDA360FFFA16}" srcOrd="5" destOrd="0" parTransId="{13CC6029-4CCF-4548-A3B8-AB7BC32B5517}" sibTransId="{D660C7AF-F073-494E-AE94-554E5B372D79}"/>
    <dgm:cxn modelId="{F8D3653A-08F2-4793-9EBE-5896C2B01CA8}" type="presOf" srcId="{A0D58558-DAE9-4C43-986B-11402D97DA73}" destId="{8A6C9536-838B-4F74-BB52-2FF4467E2C6F}" srcOrd="0" destOrd="0" presId="urn:microsoft.com/office/officeart/2005/8/layout/vList2"/>
    <dgm:cxn modelId="{6F9A663D-B779-459F-B795-F8DDA9B837CA}" srcId="{77B1F112-5AA7-40D0-A69E-57DC8F4D4808}" destId="{687C99E2-F29E-4AA9-8A71-119110E18F9C}" srcOrd="3" destOrd="0" parTransId="{DC0BF5CD-D915-4405-AF25-E84088BC0DAA}" sibTransId="{586FE745-7F96-4C35-93C2-D8B41FA5D735}"/>
    <dgm:cxn modelId="{2F01BF40-79FC-423C-A3B7-135B7956062C}" type="presOf" srcId="{D1DF09C1-3CB5-4C86-935E-0AF3EF565058}" destId="{0DEB2ACA-6606-434F-8C14-4177497AFD32}" srcOrd="0" destOrd="0" presId="urn:microsoft.com/office/officeart/2005/8/layout/vList2"/>
    <dgm:cxn modelId="{F489D062-6E94-4C38-98D3-BF721152FC35}" srcId="{77B1F112-5AA7-40D0-A69E-57DC8F4D4808}" destId="{A0D58558-DAE9-4C43-986B-11402D97DA73}" srcOrd="1" destOrd="0" parTransId="{0B3C3626-FE89-4265-B9A9-81E527CCE191}" sibTransId="{B451593A-3F57-492D-A2C8-4D994D5C4F00}"/>
    <dgm:cxn modelId="{A5F8916C-560D-4386-89EC-E6F6A6D2244A}" srcId="{77B1F112-5AA7-40D0-A69E-57DC8F4D4808}" destId="{D1DF09C1-3CB5-4C86-935E-0AF3EF565058}" srcOrd="8" destOrd="0" parTransId="{FBC0A2D4-FFE5-42CA-A694-EE580EC005FD}" sibTransId="{C6960912-9C1A-4757-B906-47FF1270B31E}"/>
    <dgm:cxn modelId="{8EE51055-F827-4D60-B921-0F4C0B3A55E8}" type="presOf" srcId="{0DBD14A5-3C04-4186-BC75-2F71CAC14E3B}" destId="{0CA9E627-8C24-45AD-B5CD-CE9811315465}" srcOrd="0" destOrd="0" presId="urn:microsoft.com/office/officeart/2005/8/layout/vList2"/>
    <dgm:cxn modelId="{CDF14855-A4A1-4141-BDF0-E9A26B7D14CC}" type="presOf" srcId="{C575AD33-B4AC-49A6-9D22-B6FC2A798DB4}" destId="{DE6A45B4-9026-4467-8D44-406BCA824660}" srcOrd="0" destOrd="0" presId="urn:microsoft.com/office/officeart/2005/8/layout/vList2"/>
    <dgm:cxn modelId="{1BDE7C5A-2FDF-418B-A64B-FD64A45BE643}" type="presOf" srcId="{856183A2-A8C7-4BDF-B495-4C42C74A469B}" destId="{9833FEC1-BD07-4A3F-A144-4D205E3CAD10}" srcOrd="0" destOrd="0" presId="urn:microsoft.com/office/officeart/2005/8/layout/vList2"/>
    <dgm:cxn modelId="{8EC57C92-7576-4B4E-844E-9A8C2ABBAF93}" type="presOf" srcId="{BA6F0FB5-78E3-4FFF-A13C-1176AC1627D5}" destId="{D2A2F1D1-F499-402A-8D98-8A144EA41B2E}" srcOrd="0" destOrd="0" presId="urn:microsoft.com/office/officeart/2005/8/layout/vList2"/>
    <dgm:cxn modelId="{BEC0FF9C-8B2F-40DC-A48E-705C8DBE5229}" type="presOf" srcId="{BA0106F2-0219-4521-97C2-4FE4A4BFC475}" destId="{F51E5275-20E8-4CA8-BDD2-CE6E3F2662CC}" srcOrd="0" destOrd="0" presId="urn:microsoft.com/office/officeart/2005/8/layout/vList2"/>
    <dgm:cxn modelId="{8D52E7B8-B412-41E6-9CC7-DD5EA3CA7961}" type="presOf" srcId="{687C99E2-F29E-4AA9-8A71-119110E18F9C}" destId="{E11C6D17-08BF-4A00-B189-5FA6EE0CC317}" srcOrd="0" destOrd="0" presId="urn:microsoft.com/office/officeart/2005/8/layout/vList2"/>
    <dgm:cxn modelId="{F12BAFB9-EA5D-41FF-AD31-F77591DD0E96}" type="presOf" srcId="{B3A72B93-B121-4C19-BE7D-D847875999B4}" destId="{8256A1D3-734E-46B9-B03C-65E142691489}" srcOrd="0" destOrd="0" presId="urn:microsoft.com/office/officeart/2005/8/layout/vList2"/>
    <dgm:cxn modelId="{5AB690BA-41CE-4CD0-82FF-69E499328628}" type="presOf" srcId="{D145AE09-AD25-4815-A857-BDA360FFFA16}" destId="{9B9C72C8-089B-4101-A4A1-0054E5A05605}" srcOrd="0" destOrd="0" presId="urn:microsoft.com/office/officeart/2005/8/layout/vList2"/>
    <dgm:cxn modelId="{52E7CCBD-0FFF-47DC-B443-9951D66F0DDB}" srcId="{77B1F112-5AA7-40D0-A69E-57DC8F4D4808}" destId="{0DBD14A5-3C04-4186-BC75-2F71CAC14E3B}" srcOrd="2" destOrd="0" parTransId="{A05E1B16-4873-4193-B5AE-BE7D9EB2E2F3}" sibTransId="{53A5AFF2-131C-42A7-A56D-293DC16B141E}"/>
    <dgm:cxn modelId="{8B2931BE-3210-4BE4-83E9-703406E85CB8}" srcId="{77B1F112-5AA7-40D0-A69E-57DC8F4D4808}" destId="{856183A2-A8C7-4BDF-B495-4C42C74A469B}" srcOrd="0" destOrd="0" parTransId="{0F4A896A-041F-4DAD-8457-25B78A07C6E8}" sibTransId="{0523200B-D823-468B-B15E-2CA8DD333785}"/>
    <dgm:cxn modelId="{92D5E4CC-3A36-4D5C-BE5D-57C20B64263B}" srcId="{77B1F112-5AA7-40D0-A69E-57DC8F4D4808}" destId="{C575AD33-B4AC-49A6-9D22-B6FC2A798DB4}" srcOrd="6" destOrd="0" parTransId="{3DFAC00A-B8E2-406D-8D8E-1B7B27ABA2EE}" sibTransId="{B00B1888-02E1-43FF-AEF7-4E00EB77DF31}"/>
    <dgm:cxn modelId="{A6EBB3D2-1467-419F-B032-547D8A709BB4}" srcId="{77B1F112-5AA7-40D0-A69E-57DC8F4D4808}" destId="{B3A72B93-B121-4C19-BE7D-D847875999B4}" srcOrd="4" destOrd="0" parTransId="{18009576-B73F-4134-9FCC-0D491A94988D}" sibTransId="{0636A448-700D-4177-AC51-A572B35BE6E9}"/>
    <dgm:cxn modelId="{1F704ADD-C6E9-4629-90CC-08ED47CB8A93}" srcId="{77B1F112-5AA7-40D0-A69E-57DC8F4D4808}" destId="{BA6F0FB5-78E3-4FFF-A13C-1176AC1627D5}" srcOrd="7" destOrd="0" parTransId="{EB518FDE-B154-482C-B878-532B4B157234}" sibTransId="{F66E481B-BE29-4087-8D1B-0F6752034F21}"/>
    <dgm:cxn modelId="{921B22F5-DD65-4DFE-9479-72377077F527}" type="presOf" srcId="{425231F2-4F93-4029-99C7-1E72F52A8EAD}" destId="{D0F52616-0DBE-4B9C-AF94-34302D173632}" srcOrd="0" destOrd="0" presId="urn:microsoft.com/office/officeart/2005/8/layout/vList2"/>
    <dgm:cxn modelId="{45C4C146-69D6-45D8-9230-CF74C4BC314C}" type="presParOf" srcId="{15F79D05-AA9A-4241-9BFF-FB72A9A27768}" destId="{9833FEC1-BD07-4A3F-A144-4D205E3CAD10}" srcOrd="0" destOrd="0" presId="urn:microsoft.com/office/officeart/2005/8/layout/vList2"/>
    <dgm:cxn modelId="{6F32533A-9413-477A-8E95-D657374B4135}" type="presParOf" srcId="{15F79D05-AA9A-4241-9BFF-FB72A9A27768}" destId="{2B28E82C-A8F0-4222-BF88-7528BD2BD5F0}" srcOrd="1" destOrd="0" presId="urn:microsoft.com/office/officeart/2005/8/layout/vList2"/>
    <dgm:cxn modelId="{D92D2156-528C-4AD2-BE5E-A1343C86E805}" type="presParOf" srcId="{15F79D05-AA9A-4241-9BFF-FB72A9A27768}" destId="{8A6C9536-838B-4F74-BB52-2FF4467E2C6F}" srcOrd="2" destOrd="0" presId="urn:microsoft.com/office/officeart/2005/8/layout/vList2"/>
    <dgm:cxn modelId="{E770A6CA-1BE6-4177-97E0-1040644AD833}" type="presParOf" srcId="{15F79D05-AA9A-4241-9BFF-FB72A9A27768}" destId="{425BEB29-7DDE-4A2E-8909-1464DCFF8FD6}" srcOrd="3" destOrd="0" presId="urn:microsoft.com/office/officeart/2005/8/layout/vList2"/>
    <dgm:cxn modelId="{81C0579B-7C3A-4FEF-B04C-96BFA95502AD}" type="presParOf" srcId="{15F79D05-AA9A-4241-9BFF-FB72A9A27768}" destId="{0CA9E627-8C24-45AD-B5CD-CE9811315465}" srcOrd="4" destOrd="0" presId="urn:microsoft.com/office/officeart/2005/8/layout/vList2"/>
    <dgm:cxn modelId="{2F9F851D-FA62-468B-A36A-0CBBFF38790C}" type="presParOf" srcId="{15F79D05-AA9A-4241-9BFF-FB72A9A27768}" destId="{3F365133-EEEF-4E50-B1AA-1544C89EBB1F}" srcOrd="5" destOrd="0" presId="urn:microsoft.com/office/officeart/2005/8/layout/vList2"/>
    <dgm:cxn modelId="{B5331BF1-DCD6-4B70-9F7B-C8B02DB7657C}" type="presParOf" srcId="{15F79D05-AA9A-4241-9BFF-FB72A9A27768}" destId="{E11C6D17-08BF-4A00-B189-5FA6EE0CC317}" srcOrd="6" destOrd="0" presId="urn:microsoft.com/office/officeart/2005/8/layout/vList2"/>
    <dgm:cxn modelId="{A82FDB57-D551-4A07-8B67-CC1958B905C8}" type="presParOf" srcId="{15F79D05-AA9A-4241-9BFF-FB72A9A27768}" destId="{14926E2E-E3D5-4E5C-8E0E-4706B3561079}" srcOrd="7" destOrd="0" presId="urn:microsoft.com/office/officeart/2005/8/layout/vList2"/>
    <dgm:cxn modelId="{7D6477F5-8E20-45C8-AE04-AFA6B71CCF53}" type="presParOf" srcId="{15F79D05-AA9A-4241-9BFF-FB72A9A27768}" destId="{8256A1D3-734E-46B9-B03C-65E142691489}" srcOrd="8" destOrd="0" presId="urn:microsoft.com/office/officeart/2005/8/layout/vList2"/>
    <dgm:cxn modelId="{95AEAEC5-95CC-4792-8002-64B2E936A079}" type="presParOf" srcId="{15F79D05-AA9A-4241-9BFF-FB72A9A27768}" destId="{CD8548D4-FC6E-4CB0-8D30-B36A63EAD8EB}" srcOrd="9" destOrd="0" presId="urn:microsoft.com/office/officeart/2005/8/layout/vList2"/>
    <dgm:cxn modelId="{2A87665E-CF70-44B5-8E27-37522C2978A1}" type="presParOf" srcId="{15F79D05-AA9A-4241-9BFF-FB72A9A27768}" destId="{9B9C72C8-089B-4101-A4A1-0054E5A05605}" srcOrd="10" destOrd="0" presId="urn:microsoft.com/office/officeart/2005/8/layout/vList2"/>
    <dgm:cxn modelId="{BA886B4E-AD68-4FF3-99BD-93D64E27CDF9}" type="presParOf" srcId="{15F79D05-AA9A-4241-9BFF-FB72A9A27768}" destId="{73337CF4-53EA-417F-9171-667240CEAF18}" srcOrd="11" destOrd="0" presId="urn:microsoft.com/office/officeart/2005/8/layout/vList2"/>
    <dgm:cxn modelId="{518977D3-E061-4754-8397-60716EAA3456}" type="presParOf" srcId="{15F79D05-AA9A-4241-9BFF-FB72A9A27768}" destId="{DE6A45B4-9026-4467-8D44-406BCA824660}" srcOrd="12" destOrd="0" presId="urn:microsoft.com/office/officeart/2005/8/layout/vList2"/>
    <dgm:cxn modelId="{5AC3E9A1-7CAA-4339-9C14-127A50F05BFE}" type="presParOf" srcId="{15F79D05-AA9A-4241-9BFF-FB72A9A27768}" destId="{28853D97-D0A4-423C-9B12-408769F33EAA}" srcOrd="13" destOrd="0" presId="urn:microsoft.com/office/officeart/2005/8/layout/vList2"/>
    <dgm:cxn modelId="{2E47781F-B19D-47D5-95D3-9B05CC910C9B}" type="presParOf" srcId="{15F79D05-AA9A-4241-9BFF-FB72A9A27768}" destId="{D2A2F1D1-F499-402A-8D98-8A144EA41B2E}" srcOrd="14" destOrd="0" presId="urn:microsoft.com/office/officeart/2005/8/layout/vList2"/>
    <dgm:cxn modelId="{0562407C-24B8-40E2-8602-33D355BD8D6A}" type="presParOf" srcId="{15F79D05-AA9A-4241-9BFF-FB72A9A27768}" destId="{D33A88F7-B599-4085-BCAF-B74049551144}" srcOrd="15" destOrd="0" presId="urn:microsoft.com/office/officeart/2005/8/layout/vList2"/>
    <dgm:cxn modelId="{CBD03405-A8BB-48FD-9AC3-A77AE8227E25}" type="presParOf" srcId="{15F79D05-AA9A-4241-9BFF-FB72A9A27768}" destId="{0DEB2ACA-6606-434F-8C14-4177497AFD32}" srcOrd="16" destOrd="0" presId="urn:microsoft.com/office/officeart/2005/8/layout/vList2"/>
    <dgm:cxn modelId="{5A04D54B-63C8-49FC-B922-280F065AC661}" type="presParOf" srcId="{15F79D05-AA9A-4241-9BFF-FB72A9A27768}" destId="{94A43E85-3002-4AD2-A4FB-8751117A86C5}" srcOrd="17" destOrd="0" presId="urn:microsoft.com/office/officeart/2005/8/layout/vList2"/>
    <dgm:cxn modelId="{D1097BBB-6A97-4691-AA35-7B49E6C42989}" type="presParOf" srcId="{15F79D05-AA9A-4241-9BFF-FB72A9A27768}" destId="{D0F52616-0DBE-4B9C-AF94-34302D173632}" srcOrd="18" destOrd="0" presId="urn:microsoft.com/office/officeart/2005/8/layout/vList2"/>
    <dgm:cxn modelId="{D267BCD1-F4D2-42A1-9064-1A94A63538C5}" type="presParOf" srcId="{15F79D05-AA9A-4241-9BFF-FB72A9A27768}" destId="{55747E96-A1BD-4C0F-B81A-8C00EBFD6E3E}" srcOrd="19" destOrd="0" presId="urn:microsoft.com/office/officeart/2005/8/layout/vList2"/>
    <dgm:cxn modelId="{5FDB5F22-436D-43F3-9C95-8D54A199B89B}" type="presParOf" srcId="{15F79D05-AA9A-4241-9BFF-FB72A9A27768}" destId="{F51E5275-20E8-4CA8-BDD2-CE6E3F2662CC}" srcOrd="2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B1F112-5AA7-40D0-A69E-57DC8F4D48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5FF40E9-9497-4B36-B5C7-3BF7AA3EB215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ماتريس نه خانه اي و ماتريس چهارخانه اي</a:t>
          </a:r>
        </a:p>
      </dgm:t>
    </dgm:pt>
    <dgm:pt modelId="{4ADE4C70-3586-4ABB-87FF-9B85C95EF960}" type="parTrans" cxnId="{9557CB36-0E6D-4EC7-9393-85D7B64C05FA}">
      <dgm:prSet/>
      <dgm:spPr/>
      <dgm:t>
        <a:bodyPr/>
        <a:lstStyle/>
        <a:p>
          <a:pPr rtl="1"/>
          <a:endParaRPr lang="fa-IR" sz="1300" b="1"/>
        </a:p>
      </dgm:t>
    </dgm:pt>
    <dgm:pt modelId="{E9C202CC-1E2C-4386-B71C-583559A91191}" type="sibTrans" cxnId="{9557CB36-0E6D-4EC7-9393-85D7B64C05FA}">
      <dgm:prSet/>
      <dgm:spPr/>
      <dgm:t>
        <a:bodyPr/>
        <a:lstStyle/>
        <a:p>
          <a:pPr rtl="1"/>
          <a:endParaRPr lang="fa-IR" sz="1300" b="1"/>
        </a:p>
      </dgm:t>
    </dgm:pt>
    <dgm:pt modelId="{33C8BD02-B05C-4937-A57C-D8110423273B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tx1"/>
              </a:solidFill>
            </a:rPr>
            <a:t>ماتريس چهارخانه اي داخلی و خارجی</a:t>
          </a:r>
        </a:p>
      </dgm:t>
    </dgm:pt>
    <dgm:pt modelId="{5C5092C6-4417-4EA2-A611-6D3C54F18FAA}" type="parTrans" cxnId="{CDB23779-B805-4B2B-B260-7ADE5775C967}">
      <dgm:prSet/>
      <dgm:spPr/>
      <dgm:t>
        <a:bodyPr/>
        <a:lstStyle/>
        <a:p>
          <a:pPr rtl="1"/>
          <a:endParaRPr lang="fa-IR" sz="1300" b="1"/>
        </a:p>
      </dgm:t>
    </dgm:pt>
    <dgm:pt modelId="{B1F886D5-71C8-48B1-8298-5E17C3E2ECA4}" type="sibTrans" cxnId="{CDB23779-B805-4B2B-B260-7ADE5775C967}">
      <dgm:prSet/>
      <dgm:spPr/>
      <dgm:t>
        <a:bodyPr/>
        <a:lstStyle/>
        <a:p>
          <a:pPr rtl="1"/>
          <a:endParaRPr lang="fa-IR" sz="1300" b="1"/>
        </a:p>
      </dgm:t>
    </dgm:pt>
    <dgm:pt modelId="{F7D93D94-C6F5-4581-995B-5D9360664EDC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ماتریس </a:t>
          </a:r>
          <a:r>
            <a:rPr lang="en-US" sz="1300" b="1">
              <a:solidFill>
                <a:schemeClr val="tx1"/>
              </a:solidFill>
            </a:rPr>
            <a:t>SWOT</a:t>
          </a:r>
          <a:endParaRPr lang="fa-IR" sz="1300" b="1">
            <a:solidFill>
              <a:schemeClr val="tx1"/>
            </a:solidFill>
          </a:endParaRPr>
        </a:p>
      </dgm:t>
    </dgm:pt>
    <dgm:pt modelId="{612F4180-97A4-41F4-94AD-3F384A206A51}" type="parTrans" cxnId="{7B7FD24E-06A2-4019-8374-5D66D5DC2387}">
      <dgm:prSet/>
      <dgm:spPr/>
      <dgm:t>
        <a:bodyPr/>
        <a:lstStyle/>
        <a:p>
          <a:pPr rtl="1"/>
          <a:endParaRPr lang="fa-IR" sz="1300" b="1"/>
        </a:p>
      </dgm:t>
    </dgm:pt>
    <dgm:pt modelId="{05BF7F9F-161A-4518-A3C1-74C48F6A6414}" type="sibTrans" cxnId="{7B7FD24E-06A2-4019-8374-5D66D5DC2387}">
      <dgm:prSet/>
      <dgm:spPr/>
      <dgm:t>
        <a:bodyPr/>
        <a:lstStyle/>
        <a:p>
          <a:pPr rtl="1"/>
          <a:endParaRPr lang="fa-IR" sz="1300" b="1"/>
        </a:p>
      </dgm:t>
    </dgm:pt>
    <dgm:pt modelId="{4805AD2B-47FC-4AFC-8FC0-45BD0B5F1E38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تجزيه و تحليل سوات</a:t>
          </a:r>
        </a:p>
      </dgm:t>
    </dgm:pt>
    <dgm:pt modelId="{5E092713-1BF8-4505-9697-8EA13CD79003}" type="parTrans" cxnId="{3FE4BD82-0B88-4569-A0B1-38C4FED75C72}">
      <dgm:prSet/>
      <dgm:spPr/>
      <dgm:t>
        <a:bodyPr/>
        <a:lstStyle/>
        <a:p>
          <a:pPr rtl="1"/>
          <a:endParaRPr lang="fa-IR" sz="1300" b="1"/>
        </a:p>
      </dgm:t>
    </dgm:pt>
    <dgm:pt modelId="{222F2E16-0384-43A2-9786-274A9B233548}" type="sibTrans" cxnId="{3FE4BD82-0B88-4569-A0B1-38C4FED75C72}">
      <dgm:prSet/>
      <dgm:spPr/>
      <dgm:t>
        <a:bodyPr/>
        <a:lstStyle/>
        <a:p>
          <a:pPr rtl="1"/>
          <a:endParaRPr lang="fa-IR" sz="1300" b="1"/>
        </a:p>
      </dgm:t>
    </dgm:pt>
    <dgm:pt modelId="{97C3017A-3095-49A5-A3EB-5B62763745B7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مراحل ساخت ماتریس سوات</a:t>
          </a:r>
        </a:p>
      </dgm:t>
    </dgm:pt>
    <dgm:pt modelId="{3D68B9B8-48B5-4BE8-A4CE-BA950A22D7AC}" type="parTrans" cxnId="{D9BF1075-798E-4163-B6A3-68BF260C0367}">
      <dgm:prSet/>
      <dgm:spPr/>
      <dgm:t>
        <a:bodyPr/>
        <a:lstStyle/>
        <a:p>
          <a:pPr rtl="1"/>
          <a:endParaRPr lang="fa-IR" sz="1300" b="1"/>
        </a:p>
      </dgm:t>
    </dgm:pt>
    <dgm:pt modelId="{D666BB31-57E1-46C1-9366-08D1F68E3434}" type="sibTrans" cxnId="{D9BF1075-798E-4163-B6A3-68BF260C0367}">
      <dgm:prSet/>
      <dgm:spPr/>
      <dgm:t>
        <a:bodyPr/>
        <a:lstStyle/>
        <a:p>
          <a:pPr rtl="1"/>
          <a:endParaRPr lang="fa-IR" sz="1300" b="1"/>
        </a:p>
      </dgm:t>
    </dgm:pt>
    <dgm:pt modelId="{13EF2027-D0C7-4D58-A438-952BC6DD1AE0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استراتژي هاي </a:t>
          </a:r>
          <a:r>
            <a:rPr lang="en-US" sz="1300" b="1">
              <a:solidFill>
                <a:schemeClr val="tx1"/>
              </a:solidFill>
            </a:rPr>
            <a:t>SO</a:t>
          </a:r>
          <a:endParaRPr lang="fa-IR" sz="1300" b="1">
            <a:solidFill>
              <a:schemeClr val="tx1"/>
            </a:solidFill>
          </a:endParaRPr>
        </a:p>
      </dgm:t>
    </dgm:pt>
    <dgm:pt modelId="{4C63FD76-2F29-4D58-9809-74150A147563}" type="parTrans" cxnId="{056F8EBC-CECD-47DD-86FF-993A34CD82FA}">
      <dgm:prSet/>
      <dgm:spPr/>
      <dgm:t>
        <a:bodyPr/>
        <a:lstStyle/>
        <a:p>
          <a:pPr rtl="1"/>
          <a:endParaRPr lang="fa-IR" sz="1300" b="1"/>
        </a:p>
      </dgm:t>
    </dgm:pt>
    <dgm:pt modelId="{E45AD444-54D5-4F81-9E5F-9757C18A9FEC}" type="sibTrans" cxnId="{056F8EBC-CECD-47DD-86FF-993A34CD82FA}">
      <dgm:prSet/>
      <dgm:spPr/>
      <dgm:t>
        <a:bodyPr/>
        <a:lstStyle/>
        <a:p>
          <a:pPr rtl="1"/>
          <a:endParaRPr lang="fa-IR" sz="1300" b="1"/>
        </a:p>
      </dgm:t>
    </dgm:pt>
    <dgm:pt modelId="{A90B4E72-AE42-4E36-B17F-AE04787544E6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استراتژي هاي </a:t>
          </a:r>
          <a:r>
            <a:rPr lang="en-US" sz="1300" b="1">
              <a:solidFill>
                <a:schemeClr val="tx1"/>
              </a:solidFill>
            </a:rPr>
            <a:t>WO</a:t>
          </a:r>
          <a:endParaRPr lang="fa-IR" sz="1300" b="1">
            <a:solidFill>
              <a:schemeClr val="tx1"/>
            </a:solidFill>
          </a:endParaRPr>
        </a:p>
      </dgm:t>
    </dgm:pt>
    <dgm:pt modelId="{12B5B241-46D9-405B-AC4A-0B98320F8186}" type="parTrans" cxnId="{5F5CA44A-C02E-4436-AED5-4FD4719B5926}">
      <dgm:prSet/>
      <dgm:spPr/>
      <dgm:t>
        <a:bodyPr/>
        <a:lstStyle/>
        <a:p>
          <a:pPr rtl="1"/>
          <a:endParaRPr lang="fa-IR" sz="1300" b="1"/>
        </a:p>
      </dgm:t>
    </dgm:pt>
    <dgm:pt modelId="{F2C1AED9-EB27-4BB0-93A2-47DCFBB099CF}" type="sibTrans" cxnId="{5F5CA44A-C02E-4436-AED5-4FD4719B5926}">
      <dgm:prSet/>
      <dgm:spPr/>
      <dgm:t>
        <a:bodyPr/>
        <a:lstStyle/>
        <a:p>
          <a:pPr rtl="1"/>
          <a:endParaRPr lang="fa-IR" sz="1300" b="1"/>
        </a:p>
      </dgm:t>
    </dgm:pt>
    <dgm:pt modelId="{A2681F92-A5B2-401A-BC33-ACA37ACEE066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استراتژي هاي </a:t>
          </a:r>
          <a:r>
            <a:rPr lang="en-US" sz="1300" b="1">
              <a:solidFill>
                <a:schemeClr val="tx1"/>
              </a:solidFill>
            </a:rPr>
            <a:t>WT</a:t>
          </a:r>
          <a:endParaRPr lang="fa-IR" sz="1300" b="1">
            <a:solidFill>
              <a:schemeClr val="tx1"/>
            </a:solidFill>
          </a:endParaRPr>
        </a:p>
      </dgm:t>
    </dgm:pt>
    <dgm:pt modelId="{96A96E9A-0DCA-4DA0-AA4D-97241C8222F9}" type="parTrans" cxnId="{C76DE59C-D55F-44D9-8556-8A88DBC3C315}">
      <dgm:prSet/>
      <dgm:spPr/>
      <dgm:t>
        <a:bodyPr/>
        <a:lstStyle/>
        <a:p>
          <a:pPr rtl="1"/>
          <a:endParaRPr lang="fa-IR" sz="1300" b="1"/>
        </a:p>
      </dgm:t>
    </dgm:pt>
    <dgm:pt modelId="{FFD1F22A-FC78-4720-9D62-5DA29222125C}" type="sibTrans" cxnId="{C76DE59C-D55F-44D9-8556-8A88DBC3C315}">
      <dgm:prSet/>
      <dgm:spPr/>
      <dgm:t>
        <a:bodyPr/>
        <a:lstStyle/>
        <a:p>
          <a:pPr rtl="1"/>
          <a:endParaRPr lang="fa-IR" sz="1300" b="1"/>
        </a:p>
      </dgm:t>
    </dgm:pt>
    <dgm:pt modelId="{7DC71687-0A57-4E53-8075-3C2A52F49409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استراتژي هاي </a:t>
          </a:r>
          <a:r>
            <a:rPr lang="en-US" sz="1300" b="1">
              <a:solidFill>
                <a:schemeClr val="tx1"/>
              </a:solidFill>
            </a:rPr>
            <a:t>ST</a:t>
          </a:r>
          <a:endParaRPr lang="fa-IR" sz="1300" b="1">
            <a:solidFill>
              <a:schemeClr val="tx1"/>
            </a:solidFill>
          </a:endParaRPr>
        </a:p>
      </dgm:t>
    </dgm:pt>
    <dgm:pt modelId="{9E3D209B-5F2D-4F8E-ABE7-636383BF0119}" type="parTrans" cxnId="{D62391D4-1D2B-47A1-BAC9-743D3FD0DB6F}">
      <dgm:prSet/>
      <dgm:spPr/>
      <dgm:t>
        <a:bodyPr/>
        <a:lstStyle/>
        <a:p>
          <a:pPr rtl="1"/>
          <a:endParaRPr lang="fa-IR" sz="1300" b="1"/>
        </a:p>
      </dgm:t>
    </dgm:pt>
    <dgm:pt modelId="{DA9E60CB-85F3-411A-A64D-4BF4016F333A}" type="sibTrans" cxnId="{D62391D4-1D2B-47A1-BAC9-743D3FD0DB6F}">
      <dgm:prSet/>
      <dgm:spPr/>
      <dgm:t>
        <a:bodyPr/>
        <a:lstStyle/>
        <a:p>
          <a:pPr rtl="1"/>
          <a:endParaRPr lang="fa-IR" sz="1300" b="1"/>
        </a:p>
      </dgm:t>
    </dgm:pt>
    <dgm:pt modelId="{C1BE8C20-1538-4090-9CA2-C117F0E675C0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شناسايي استراتژي هاي ممكن</a:t>
          </a:r>
        </a:p>
      </dgm:t>
    </dgm:pt>
    <dgm:pt modelId="{0C13F42B-6921-466E-BDFE-DF627B2D2A25}" type="parTrans" cxnId="{23143432-AB9C-48A7-891E-063001767CD9}">
      <dgm:prSet/>
      <dgm:spPr/>
      <dgm:t>
        <a:bodyPr/>
        <a:lstStyle/>
        <a:p>
          <a:pPr rtl="1"/>
          <a:endParaRPr lang="fa-IR" sz="1300" b="1"/>
        </a:p>
      </dgm:t>
    </dgm:pt>
    <dgm:pt modelId="{D015628F-5E82-461E-BAFC-9C179C64A07F}" type="sibTrans" cxnId="{23143432-AB9C-48A7-891E-063001767CD9}">
      <dgm:prSet/>
      <dgm:spPr/>
      <dgm:t>
        <a:bodyPr/>
        <a:lstStyle/>
        <a:p>
          <a:pPr rtl="1"/>
          <a:endParaRPr lang="fa-IR" sz="1300" b="1"/>
        </a:p>
      </dgm:t>
    </dgm:pt>
    <dgm:pt modelId="{57AB468A-12F8-4F80-8399-94A4631E67B4}">
      <dgm:prSet custT="1"/>
      <dgm:spPr/>
      <dgm:t>
        <a:bodyPr/>
        <a:lstStyle/>
        <a:p>
          <a:pPr rtl="1"/>
          <a:r>
            <a:rPr lang="fa-IR" sz="1300" b="1">
              <a:solidFill>
                <a:schemeClr val="tx1"/>
              </a:solidFill>
            </a:rPr>
            <a:t>•	ماتریس </a:t>
          </a:r>
          <a:r>
            <a:rPr lang="en-US" sz="1300" b="1">
              <a:solidFill>
                <a:schemeClr val="tx1"/>
              </a:solidFill>
            </a:rPr>
            <a:t>SPACE </a:t>
          </a:r>
          <a:endParaRPr lang="fa-IR" sz="1300" b="1">
            <a:solidFill>
              <a:schemeClr val="tx1"/>
            </a:solidFill>
          </a:endParaRPr>
        </a:p>
      </dgm:t>
    </dgm:pt>
    <dgm:pt modelId="{B04EF3C3-0EC3-4C09-B3D2-5DA408F898E6}" type="parTrans" cxnId="{A8361099-3916-4E56-B2F4-A86E5AD59162}">
      <dgm:prSet/>
      <dgm:spPr/>
      <dgm:t>
        <a:bodyPr/>
        <a:lstStyle/>
        <a:p>
          <a:pPr rtl="1"/>
          <a:endParaRPr lang="fa-IR" sz="1300" b="1"/>
        </a:p>
      </dgm:t>
    </dgm:pt>
    <dgm:pt modelId="{5730040F-2D29-44ED-855E-F4030BC82399}" type="sibTrans" cxnId="{A8361099-3916-4E56-B2F4-A86E5AD59162}">
      <dgm:prSet/>
      <dgm:spPr/>
      <dgm:t>
        <a:bodyPr/>
        <a:lstStyle/>
        <a:p>
          <a:pPr rtl="1"/>
          <a:endParaRPr lang="fa-IR" sz="1300" b="1"/>
        </a:p>
      </dgm:t>
    </dgm:pt>
    <dgm:pt modelId="{15F79D05-AA9A-4241-9BFF-FB72A9A27768}" type="pres">
      <dgm:prSet presAssocID="{77B1F112-5AA7-40D0-A69E-57DC8F4D4808}" presName="linear" presStyleCnt="0">
        <dgm:presLayoutVars>
          <dgm:animLvl val="lvl"/>
          <dgm:resizeHandles val="exact"/>
        </dgm:presLayoutVars>
      </dgm:prSet>
      <dgm:spPr/>
    </dgm:pt>
    <dgm:pt modelId="{4609BEB9-D60C-426D-9846-0693D50E9F89}" type="pres">
      <dgm:prSet presAssocID="{B5FF40E9-9497-4B36-B5C7-3BF7AA3EB215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8FD71DB5-9A18-4F32-A091-5CCE73086F7A}" type="pres">
      <dgm:prSet presAssocID="{E9C202CC-1E2C-4386-B71C-583559A91191}" presName="spacer" presStyleCnt="0"/>
      <dgm:spPr/>
    </dgm:pt>
    <dgm:pt modelId="{0AEC8489-63CE-45B1-9AC5-CE7314FD143B}" type="pres">
      <dgm:prSet presAssocID="{33C8BD02-B05C-4937-A57C-D8110423273B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77A17B41-8991-45A5-ADF5-20286646414D}" type="pres">
      <dgm:prSet presAssocID="{B1F886D5-71C8-48B1-8298-5E17C3E2ECA4}" presName="spacer" presStyleCnt="0"/>
      <dgm:spPr/>
    </dgm:pt>
    <dgm:pt modelId="{097CCFA6-9ED8-4E5B-85D1-3BA464165923}" type="pres">
      <dgm:prSet presAssocID="{F7D93D94-C6F5-4581-995B-5D9360664EDC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58C41FA4-B1AF-4F3C-A6EB-C680C2837DB0}" type="pres">
      <dgm:prSet presAssocID="{05BF7F9F-161A-4518-A3C1-74C48F6A6414}" presName="spacer" presStyleCnt="0"/>
      <dgm:spPr/>
    </dgm:pt>
    <dgm:pt modelId="{774C6A07-4D05-493F-BD6C-F073842EBBE4}" type="pres">
      <dgm:prSet presAssocID="{4805AD2B-47FC-4AFC-8FC0-45BD0B5F1E38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F5C1F0D3-C24C-4900-8B06-F6A48B5DE956}" type="pres">
      <dgm:prSet presAssocID="{222F2E16-0384-43A2-9786-274A9B233548}" presName="spacer" presStyleCnt="0"/>
      <dgm:spPr/>
    </dgm:pt>
    <dgm:pt modelId="{25D48732-F0F6-42D3-89D1-6059128029F7}" type="pres">
      <dgm:prSet presAssocID="{97C3017A-3095-49A5-A3EB-5B62763745B7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A72D89EF-8EF4-4A2F-B902-8353BDCFBA6D}" type="pres">
      <dgm:prSet presAssocID="{D666BB31-57E1-46C1-9366-08D1F68E3434}" presName="spacer" presStyleCnt="0"/>
      <dgm:spPr/>
    </dgm:pt>
    <dgm:pt modelId="{439C6A70-74A5-40EC-9073-907C7C021F1F}" type="pres">
      <dgm:prSet presAssocID="{13EF2027-D0C7-4D58-A438-952BC6DD1AE0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81989295-4DA2-4907-8651-DC426A99722B}" type="pres">
      <dgm:prSet presAssocID="{E45AD444-54D5-4F81-9E5F-9757C18A9FEC}" presName="spacer" presStyleCnt="0"/>
      <dgm:spPr/>
    </dgm:pt>
    <dgm:pt modelId="{15116011-CFF7-4040-AF2B-7B56E79901F0}" type="pres">
      <dgm:prSet presAssocID="{A90B4E72-AE42-4E36-B17F-AE04787544E6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E78B113D-C096-4946-B482-946915E0EE4E}" type="pres">
      <dgm:prSet presAssocID="{F2C1AED9-EB27-4BB0-93A2-47DCFBB099CF}" presName="spacer" presStyleCnt="0"/>
      <dgm:spPr/>
    </dgm:pt>
    <dgm:pt modelId="{3C6CB86E-5C0F-4377-9293-66F6192A1099}" type="pres">
      <dgm:prSet presAssocID="{A2681F92-A5B2-401A-BC33-ACA37ACEE066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1A953186-3062-4FF2-A560-0A0C5F042FC5}" type="pres">
      <dgm:prSet presAssocID="{FFD1F22A-FC78-4720-9D62-5DA29222125C}" presName="spacer" presStyleCnt="0"/>
      <dgm:spPr/>
    </dgm:pt>
    <dgm:pt modelId="{A07DE5EC-AE1D-4E26-9A85-8A1C361E852C}" type="pres">
      <dgm:prSet presAssocID="{7DC71687-0A57-4E53-8075-3C2A52F4940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70918CF6-5C60-477F-9F8B-AE3C3ADBFE1C}" type="pres">
      <dgm:prSet presAssocID="{DA9E60CB-85F3-411A-A64D-4BF4016F333A}" presName="spacer" presStyleCnt="0"/>
      <dgm:spPr/>
    </dgm:pt>
    <dgm:pt modelId="{8D951126-7E9C-41AC-A337-204A59E010C8}" type="pres">
      <dgm:prSet presAssocID="{C1BE8C20-1538-4090-9CA2-C117F0E675C0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412D45CE-6EC3-4E60-A352-7AE34F56B5D8}" type="pres">
      <dgm:prSet presAssocID="{D015628F-5E82-461E-BAFC-9C179C64A07F}" presName="spacer" presStyleCnt="0"/>
      <dgm:spPr/>
    </dgm:pt>
    <dgm:pt modelId="{E625EFD2-9853-4FA2-A994-F81AA518C240}" type="pres">
      <dgm:prSet presAssocID="{57AB468A-12F8-4F80-8399-94A4631E67B4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99506008-34C7-413C-A0F1-B1C3CE68A33C}" type="presOf" srcId="{77B1F112-5AA7-40D0-A69E-57DC8F4D4808}" destId="{15F79D05-AA9A-4241-9BFF-FB72A9A27768}" srcOrd="0" destOrd="0" presId="urn:microsoft.com/office/officeart/2005/8/layout/vList2"/>
    <dgm:cxn modelId="{0F4B4A1E-924A-4841-9515-1569BA19DD50}" type="presOf" srcId="{A2681F92-A5B2-401A-BC33-ACA37ACEE066}" destId="{3C6CB86E-5C0F-4377-9293-66F6192A1099}" srcOrd="0" destOrd="0" presId="urn:microsoft.com/office/officeart/2005/8/layout/vList2"/>
    <dgm:cxn modelId="{23143432-AB9C-48A7-891E-063001767CD9}" srcId="{77B1F112-5AA7-40D0-A69E-57DC8F4D4808}" destId="{C1BE8C20-1538-4090-9CA2-C117F0E675C0}" srcOrd="9" destOrd="0" parTransId="{0C13F42B-6921-466E-BDFE-DF627B2D2A25}" sibTransId="{D015628F-5E82-461E-BAFC-9C179C64A07F}"/>
    <dgm:cxn modelId="{9557CB36-0E6D-4EC7-9393-85D7B64C05FA}" srcId="{77B1F112-5AA7-40D0-A69E-57DC8F4D4808}" destId="{B5FF40E9-9497-4B36-B5C7-3BF7AA3EB215}" srcOrd="0" destOrd="0" parTransId="{4ADE4C70-3586-4ABB-87FF-9B85C95EF960}" sibTransId="{E9C202CC-1E2C-4386-B71C-583559A91191}"/>
    <dgm:cxn modelId="{F990CE36-5B4E-489A-81C1-36F5B34FFB6B}" type="presOf" srcId="{13EF2027-D0C7-4D58-A438-952BC6DD1AE0}" destId="{439C6A70-74A5-40EC-9073-907C7C021F1F}" srcOrd="0" destOrd="0" presId="urn:microsoft.com/office/officeart/2005/8/layout/vList2"/>
    <dgm:cxn modelId="{5F5CA44A-C02E-4436-AED5-4FD4719B5926}" srcId="{77B1F112-5AA7-40D0-A69E-57DC8F4D4808}" destId="{A90B4E72-AE42-4E36-B17F-AE04787544E6}" srcOrd="6" destOrd="0" parTransId="{12B5B241-46D9-405B-AC4A-0B98320F8186}" sibTransId="{F2C1AED9-EB27-4BB0-93A2-47DCFBB099CF}"/>
    <dgm:cxn modelId="{43C86A6D-6947-44DA-95E1-1102789D5123}" type="presOf" srcId="{F7D93D94-C6F5-4581-995B-5D9360664EDC}" destId="{097CCFA6-9ED8-4E5B-85D1-3BA464165923}" srcOrd="0" destOrd="0" presId="urn:microsoft.com/office/officeart/2005/8/layout/vList2"/>
    <dgm:cxn modelId="{7B7FD24E-06A2-4019-8374-5D66D5DC2387}" srcId="{77B1F112-5AA7-40D0-A69E-57DC8F4D4808}" destId="{F7D93D94-C6F5-4581-995B-5D9360664EDC}" srcOrd="2" destOrd="0" parTransId="{612F4180-97A4-41F4-94AD-3F384A206A51}" sibTransId="{05BF7F9F-161A-4518-A3C1-74C48F6A6414}"/>
    <dgm:cxn modelId="{5539B471-37A4-47E5-A9C8-FDE340246E6C}" type="presOf" srcId="{B5FF40E9-9497-4B36-B5C7-3BF7AA3EB215}" destId="{4609BEB9-D60C-426D-9846-0693D50E9F89}" srcOrd="0" destOrd="0" presId="urn:microsoft.com/office/officeart/2005/8/layout/vList2"/>
    <dgm:cxn modelId="{3434B172-19A6-4A49-A7CA-640C292937A2}" type="presOf" srcId="{C1BE8C20-1538-4090-9CA2-C117F0E675C0}" destId="{8D951126-7E9C-41AC-A337-204A59E010C8}" srcOrd="0" destOrd="0" presId="urn:microsoft.com/office/officeart/2005/8/layout/vList2"/>
    <dgm:cxn modelId="{D9BF1075-798E-4163-B6A3-68BF260C0367}" srcId="{77B1F112-5AA7-40D0-A69E-57DC8F4D4808}" destId="{97C3017A-3095-49A5-A3EB-5B62763745B7}" srcOrd="4" destOrd="0" parTransId="{3D68B9B8-48B5-4BE8-A4CE-BA950A22D7AC}" sibTransId="{D666BB31-57E1-46C1-9366-08D1F68E3434}"/>
    <dgm:cxn modelId="{EC06BC76-67B5-4B85-92F6-E750753D5175}" type="presOf" srcId="{4805AD2B-47FC-4AFC-8FC0-45BD0B5F1E38}" destId="{774C6A07-4D05-493F-BD6C-F073842EBBE4}" srcOrd="0" destOrd="0" presId="urn:microsoft.com/office/officeart/2005/8/layout/vList2"/>
    <dgm:cxn modelId="{7CCC8158-3A4A-45D2-8CAA-59CB9B202BE0}" type="presOf" srcId="{57AB468A-12F8-4F80-8399-94A4631E67B4}" destId="{E625EFD2-9853-4FA2-A994-F81AA518C240}" srcOrd="0" destOrd="0" presId="urn:microsoft.com/office/officeart/2005/8/layout/vList2"/>
    <dgm:cxn modelId="{CDB23779-B805-4B2B-B260-7ADE5775C967}" srcId="{77B1F112-5AA7-40D0-A69E-57DC8F4D4808}" destId="{33C8BD02-B05C-4937-A57C-D8110423273B}" srcOrd="1" destOrd="0" parTransId="{5C5092C6-4417-4EA2-A611-6D3C54F18FAA}" sibTransId="{B1F886D5-71C8-48B1-8298-5E17C3E2ECA4}"/>
    <dgm:cxn modelId="{3FE4BD82-0B88-4569-A0B1-38C4FED75C72}" srcId="{77B1F112-5AA7-40D0-A69E-57DC8F4D4808}" destId="{4805AD2B-47FC-4AFC-8FC0-45BD0B5F1E38}" srcOrd="3" destOrd="0" parTransId="{5E092713-1BF8-4505-9697-8EA13CD79003}" sibTransId="{222F2E16-0384-43A2-9786-274A9B233548}"/>
    <dgm:cxn modelId="{A8361099-3916-4E56-B2F4-A86E5AD59162}" srcId="{77B1F112-5AA7-40D0-A69E-57DC8F4D4808}" destId="{57AB468A-12F8-4F80-8399-94A4631E67B4}" srcOrd="10" destOrd="0" parTransId="{B04EF3C3-0EC3-4C09-B3D2-5DA408F898E6}" sibTransId="{5730040F-2D29-44ED-855E-F4030BC82399}"/>
    <dgm:cxn modelId="{C76DE59C-D55F-44D9-8556-8A88DBC3C315}" srcId="{77B1F112-5AA7-40D0-A69E-57DC8F4D4808}" destId="{A2681F92-A5B2-401A-BC33-ACA37ACEE066}" srcOrd="7" destOrd="0" parTransId="{96A96E9A-0DCA-4DA0-AA4D-97241C8222F9}" sibTransId="{FFD1F22A-FC78-4720-9D62-5DA29222125C}"/>
    <dgm:cxn modelId="{056F8EBC-CECD-47DD-86FF-993A34CD82FA}" srcId="{77B1F112-5AA7-40D0-A69E-57DC8F4D4808}" destId="{13EF2027-D0C7-4D58-A438-952BC6DD1AE0}" srcOrd="5" destOrd="0" parTransId="{4C63FD76-2F29-4D58-9809-74150A147563}" sibTransId="{E45AD444-54D5-4F81-9E5F-9757C18A9FEC}"/>
    <dgm:cxn modelId="{7F695DBF-6C6C-4046-ADCD-E1F015754206}" type="presOf" srcId="{97C3017A-3095-49A5-A3EB-5B62763745B7}" destId="{25D48732-F0F6-42D3-89D1-6059128029F7}" srcOrd="0" destOrd="0" presId="urn:microsoft.com/office/officeart/2005/8/layout/vList2"/>
    <dgm:cxn modelId="{AD6674D0-6237-4A00-B903-C69DECC6E483}" type="presOf" srcId="{A90B4E72-AE42-4E36-B17F-AE04787544E6}" destId="{15116011-CFF7-4040-AF2B-7B56E79901F0}" srcOrd="0" destOrd="0" presId="urn:microsoft.com/office/officeart/2005/8/layout/vList2"/>
    <dgm:cxn modelId="{D62391D4-1D2B-47A1-BAC9-743D3FD0DB6F}" srcId="{77B1F112-5AA7-40D0-A69E-57DC8F4D4808}" destId="{7DC71687-0A57-4E53-8075-3C2A52F49409}" srcOrd="8" destOrd="0" parTransId="{9E3D209B-5F2D-4F8E-ABE7-636383BF0119}" sibTransId="{DA9E60CB-85F3-411A-A64D-4BF4016F333A}"/>
    <dgm:cxn modelId="{692111FA-3147-4EB4-9154-E4BF9BF9D075}" type="presOf" srcId="{33C8BD02-B05C-4937-A57C-D8110423273B}" destId="{0AEC8489-63CE-45B1-9AC5-CE7314FD143B}" srcOrd="0" destOrd="0" presId="urn:microsoft.com/office/officeart/2005/8/layout/vList2"/>
    <dgm:cxn modelId="{71722BFC-A407-4227-9DE6-A58053B39C3D}" type="presOf" srcId="{7DC71687-0A57-4E53-8075-3C2A52F49409}" destId="{A07DE5EC-AE1D-4E26-9A85-8A1C361E852C}" srcOrd="0" destOrd="0" presId="urn:microsoft.com/office/officeart/2005/8/layout/vList2"/>
    <dgm:cxn modelId="{1C09CC5A-AD9B-4026-B65C-67512D320B9F}" type="presParOf" srcId="{15F79D05-AA9A-4241-9BFF-FB72A9A27768}" destId="{4609BEB9-D60C-426D-9846-0693D50E9F89}" srcOrd="0" destOrd="0" presId="urn:microsoft.com/office/officeart/2005/8/layout/vList2"/>
    <dgm:cxn modelId="{0CF34E8E-E31A-42E1-8837-7467945EFE87}" type="presParOf" srcId="{15F79D05-AA9A-4241-9BFF-FB72A9A27768}" destId="{8FD71DB5-9A18-4F32-A091-5CCE73086F7A}" srcOrd="1" destOrd="0" presId="urn:microsoft.com/office/officeart/2005/8/layout/vList2"/>
    <dgm:cxn modelId="{C01D1C9D-24A6-441E-99A2-4AFC5A72951D}" type="presParOf" srcId="{15F79D05-AA9A-4241-9BFF-FB72A9A27768}" destId="{0AEC8489-63CE-45B1-9AC5-CE7314FD143B}" srcOrd="2" destOrd="0" presId="urn:microsoft.com/office/officeart/2005/8/layout/vList2"/>
    <dgm:cxn modelId="{C63779E4-605E-49CE-A87C-D3C60C3B60F6}" type="presParOf" srcId="{15F79D05-AA9A-4241-9BFF-FB72A9A27768}" destId="{77A17B41-8991-45A5-ADF5-20286646414D}" srcOrd="3" destOrd="0" presId="urn:microsoft.com/office/officeart/2005/8/layout/vList2"/>
    <dgm:cxn modelId="{68115621-4AD9-45E1-AC1F-21EF55BB1F99}" type="presParOf" srcId="{15F79D05-AA9A-4241-9BFF-FB72A9A27768}" destId="{097CCFA6-9ED8-4E5B-85D1-3BA464165923}" srcOrd="4" destOrd="0" presId="urn:microsoft.com/office/officeart/2005/8/layout/vList2"/>
    <dgm:cxn modelId="{8E49B032-83A5-4662-A696-A08D76554D13}" type="presParOf" srcId="{15F79D05-AA9A-4241-9BFF-FB72A9A27768}" destId="{58C41FA4-B1AF-4F3C-A6EB-C680C2837DB0}" srcOrd="5" destOrd="0" presId="urn:microsoft.com/office/officeart/2005/8/layout/vList2"/>
    <dgm:cxn modelId="{8C15183F-F06C-4996-AC76-6FBACE77C0CF}" type="presParOf" srcId="{15F79D05-AA9A-4241-9BFF-FB72A9A27768}" destId="{774C6A07-4D05-493F-BD6C-F073842EBBE4}" srcOrd="6" destOrd="0" presId="urn:microsoft.com/office/officeart/2005/8/layout/vList2"/>
    <dgm:cxn modelId="{7F50ADCA-E79D-421E-BF91-9302F013FB84}" type="presParOf" srcId="{15F79D05-AA9A-4241-9BFF-FB72A9A27768}" destId="{F5C1F0D3-C24C-4900-8B06-F6A48B5DE956}" srcOrd="7" destOrd="0" presId="urn:microsoft.com/office/officeart/2005/8/layout/vList2"/>
    <dgm:cxn modelId="{D26CA7E1-9266-4254-86C3-FA6CA2A7DF2E}" type="presParOf" srcId="{15F79D05-AA9A-4241-9BFF-FB72A9A27768}" destId="{25D48732-F0F6-42D3-89D1-6059128029F7}" srcOrd="8" destOrd="0" presId="urn:microsoft.com/office/officeart/2005/8/layout/vList2"/>
    <dgm:cxn modelId="{72D596DE-5D75-47CC-8F80-01B64101422C}" type="presParOf" srcId="{15F79D05-AA9A-4241-9BFF-FB72A9A27768}" destId="{A72D89EF-8EF4-4A2F-B902-8353BDCFBA6D}" srcOrd="9" destOrd="0" presId="urn:microsoft.com/office/officeart/2005/8/layout/vList2"/>
    <dgm:cxn modelId="{2F5A6791-3522-4B39-91B3-4D56981D9454}" type="presParOf" srcId="{15F79D05-AA9A-4241-9BFF-FB72A9A27768}" destId="{439C6A70-74A5-40EC-9073-907C7C021F1F}" srcOrd="10" destOrd="0" presId="urn:microsoft.com/office/officeart/2005/8/layout/vList2"/>
    <dgm:cxn modelId="{81244C74-6749-4EB5-A9D9-D55638DEF0F4}" type="presParOf" srcId="{15F79D05-AA9A-4241-9BFF-FB72A9A27768}" destId="{81989295-4DA2-4907-8651-DC426A99722B}" srcOrd="11" destOrd="0" presId="urn:microsoft.com/office/officeart/2005/8/layout/vList2"/>
    <dgm:cxn modelId="{E14A82FB-205A-4E87-BF01-279EDE29C7D2}" type="presParOf" srcId="{15F79D05-AA9A-4241-9BFF-FB72A9A27768}" destId="{15116011-CFF7-4040-AF2B-7B56E79901F0}" srcOrd="12" destOrd="0" presId="urn:microsoft.com/office/officeart/2005/8/layout/vList2"/>
    <dgm:cxn modelId="{B936F786-2FA4-4A22-8819-9921E6C3B6EE}" type="presParOf" srcId="{15F79D05-AA9A-4241-9BFF-FB72A9A27768}" destId="{E78B113D-C096-4946-B482-946915E0EE4E}" srcOrd="13" destOrd="0" presId="urn:microsoft.com/office/officeart/2005/8/layout/vList2"/>
    <dgm:cxn modelId="{E1B44B45-CB5E-4B3B-B3C8-CF0F21412BA3}" type="presParOf" srcId="{15F79D05-AA9A-4241-9BFF-FB72A9A27768}" destId="{3C6CB86E-5C0F-4377-9293-66F6192A1099}" srcOrd="14" destOrd="0" presId="urn:microsoft.com/office/officeart/2005/8/layout/vList2"/>
    <dgm:cxn modelId="{FEFE5A53-4CDB-4D64-8B53-8AC539238144}" type="presParOf" srcId="{15F79D05-AA9A-4241-9BFF-FB72A9A27768}" destId="{1A953186-3062-4FF2-A560-0A0C5F042FC5}" srcOrd="15" destOrd="0" presId="urn:microsoft.com/office/officeart/2005/8/layout/vList2"/>
    <dgm:cxn modelId="{26C01FC9-9D48-4439-8C71-1FDC2EF5C63A}" type="presParOf" srcId="{15F79D05-AA9A-4241-9BFF-FB72A9A27768}" destId="{A07DE5EC-AE1D-4E26-9A85-8A1C361E852C}" srcOrd="16" destOrd="0" presId="urn:microsoft.com/office/officeart/2005/8/layout/vList2"/>
    <dgm:cxn modelId="{3A3A9C85-6716-4311-B3DA-03F2D0E6138E}" type="presParOf" srcId="{15F79D05-AA9A-4241-9BFF-FB72A9A27768}" destId="{70918CF6-5C60-477F-9F8B-AE3C3ADBFE1C}" srcOrd="17" destOrd="0" presId="urn:microsoft.com/office/officeart/2005/8/layout/vList2"/>
    <dgm:cxn modelId="{D9CD488F-C4B7-411B-96F8-E7C7594697B4}" type="presParOf" srcId="{15F79D05-AA9A-4241-9BFF-FB72A9A27768}" destId="{8D951126-7E9C-41AC-A337-204A59E010C8}" srcOrd="18" destOrd="0" presId="urn:microsoft.com/office/officeart/2005/8/layout/vList2"/>
    <dgm:cxn modelId="{3CB50C32-EB16-459C-9922-DED01C1B2C11}" type="presParOf" srcId="{15F79D05-AA9A-4241-9BFF-FB72A9A27768}" destId="{412D45CE-6EC3-4E60-A352-7AE34F56B5D8}" srcOrd="19" destOrd="0" presId="urn:microsoft.com/office/officeart/2005/8/layout/vList2"/>
    <dgm:cxn modelId="{F096E2F9-645F-4F27-8E99-A069E5249B55}" type="presParOf" srcId="{15F79D05-AA9A-4241-9BFF-FB72A9A27768}" destId="{E625EFD2-9853-4FA2-A994-F81AA518C24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27855B-7BB1-4006-AF48-EACFEA5F363E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E03F59BC-4B4F-40D9-AF37-C62BA8F8E4D8}">
      <dgm:prSet phldrT="[Text]"/>
      <dgm:spPr/>
      <dgm:t>
        <a:bodyPr/>
        <a:lstStyle/>
        <a:p>
          <a:pPr rtl="1"/>
          <a:r>
            <a:rPr lang="fa-IR" b="1" dirty="0">
              <a:cs typeface="+mj-cs"/>
            </a:rPr>
            <a:t>محیط تخصصی</a:t>
          </a:r>
        </a:p>
      </dgm:t>
    </dgm:pt>
    <dgm:pt modelId="{94D74D16-93D7-4C3E-88EC-2EF5F5B890CF}" type="parTrans" cxnId="{21D76DBC-0FC2-4431-A7D3-8428CF93B7F3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13933C74-59E1-47F0-A53E-FD7C9629274B}" type="sibTrans" cxnId="{21D76DBC-0FC2-4431-A7D3-8428CF93B7F3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563DF501-D566-46B7-A2E4-800583E769D7}">
      <dgm:prSet phldrT="[Text]"/>
      <dgm:spPr/>
      <dgm:t>
        <a:bodyPr/>
        <a:lstStyle/>
        <a:p>
          <a:pPr rtl="1"/>
          <a:r>
            <a:rPr lang="fa-IR" b="1" dirty="0"/>
            <a:t>مشتریان</a:t>
          </a:r>
        </a:p>
      </dgm:t>
    </dgm:pt>
    <dgm:pt modelId="{8D167D02-4E3C-4AC7-AE23-E4737514B115}" type="parTrans" cxnId="{B76F7D9A-9F61-4B75-911A-0C1CFDF04BEE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8ACE2266-E500-4C16-9104-A1B46A567760}" type="sibTrans" cxnId="{B76F7D9A-9F61-4B75-911A-0C1CFDF04BEE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B31B8BCC-F171-4EEF-9694-53F0413F551F}">
      <dgm:prSet phldrT="[Text]"/>
      <dgm:spPr/>
      <dgm:t>
        <a:bodyPr/>
        <a:lstStyle/>
        <a:p>
          <a:pPr rtl="1"/>
          <a:r>
            <a:rPr lang="fa-IR" b="1" dirty="0"/>
            <a:t>تامین کنندگان</a:t>
          </a:r>
        </a:p>
      </dgm:t>
    </dgm:pt>
    <dgm:pt modelId="{C8F6F04A-578D-4DFB-B82D-F0DA9F6E1E13}" type="parTrans" cxnId="{C4E59048-FA5E-402D-9709-56350892D63B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F7F67CBC-99A9-49C3-B912-2E9DDBED60E0}" type="sibTrans" cxnId="{C4E59048-FA5E-402D-9709-56350892D63B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8ECA04B1-6AF8-4D21-B455-5A5863D26139}">
      <dgm:prSet/>
      <dgm:spPr/>
      <dgm:t>
        <a:bodyPr/>
        <a:lstStyle/>
        <a:p>
          <a:pPr rtl="1"/>
          <a:r>
            <a:rPr lang="fa-IR" b="1" dirty="0"/>
            <a:t>رقبای بالاقوه</a:t>
          </a:r>
        </a:p>
      </dgm:t>
    </dgm:pt>
    <dgm:pt modelId="{45D9B90C-C877-4C1D-BAE6-522126788B81}" type="parTrans" cxnId="{51B3C603-2DD8-4ACB-B48A-0E22364B7604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A4A1CAD6-E068-4BB8-9FE0-08FF7CA81036}" type="sibTrans" cxnId="{51B3C603-2DD8-4ACB-B48A-0E22364B7604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DF304094-F711-430C-BAD3-1CD8632CAFBC}">
      <dgm:prSet/>
      <dgm:spPr/>
      <dgm:t>
        <a:bodyPr/>
        <a:lstStyle/>
        <a:p>
          <a:pPr rtl="1"/>
          <a:r>
            <a:rPr lang="fa-IR" b="1" dirty="0"/>
            <a:t>جانشین ها</a:t>
          </a:r>
        </a:p>
      </dgm:t>
    </dgm:pt>
    <dgm:pt modelId="{AFC3B7BD-702D-46D7-8442-C6FB0C86F232}" type="parTrans" cxnId="{F4FA4B46-91E6-4A05-B746-0E43627FD751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68D202B6-6AE6-4D52-8493-C81D67A02647}" type="sibTrans" cxnId="{F4FA4B46-91E6-4A05-B746-0E43627FD751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CFA8A405-EC49-4751-88A5-224B106D293C}">
      <dgm:prSet/>
      <dgm:spPr/>
      <dgm:t>
        <a:bodyPr/>
        <a:lstStyle/>
        <a:p>
          <a:pPr rtl="1"/>
          <a:r>
            <a:rPr lang="fa-IR" b="1" dirty="0"/>
            <a:t>رقبای موجود</a:t>
          </a:r>
        </a:p>
      </dgm:t>
    </dgm:pt>
    <dgm:pt modelId="{A435C5A8-7CCE-40E1-A65E-303CECA92139}" type="parTrans" cxnId="{FAC56B26-CEF6-47FD-AA3A-BC020AF5E124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05714EF7-6667-466A-ACF6-916FD0F2A66B}" type="sibTrans" cxnId="{FAC56B26-CEF6-47FD-AA3A-BC020AF5E124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64B4ECB8-AA96-4CDD-A882-1C7BBAB9F408}" type="pres">
      <dgm:prSet presAssocID="{5827855B-7BB1-4006-AF48-EACFEA5F36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698D978-80D4-4720-9DEE-C6399B9E4F4F}" type="pres">
      <dgm:prSet presAssocID="{E03F59BC-4B4F-40D9-AF37-C62BA8F8E4D8}" presName="singleCycle" presStyleCnt="0"/>
      <dgm:spPr/>
    </dgm:pt>
    <dgm:pt modelId="{EAAF6ED3-5A37-4478-A9B3-9974FE16F8FC}" type="pres">
      <dgm:prSet presAssocID="{E03F59BC-4B4F-40D9-AF37-C62BA8F8E4D8}" presName="singleCenter" presStyleLbl="node1" presStyleIdx="0" presStyleCnt="6">
        <dgm:presLayoutVars>
          <dgm:chMax val="7"/>
          <dgm:chPref val="7"/>
        </dgm:presLayoutVars>
      </dgm:prSet>
      <dgm:spPr/>
    </dgm:pt>
    <dgm:pt modelId="{E0254A8F-2597-4674-B77F-366088D7717D}" type="pres">
      <dgm:prSet presAssocID="{8D167D02-4E3C-4AC7-AE23-E4737514B115}" presName="Name56" presStyleLbl="parChTrans1D2" presStyleIdx="0" presStyleCnt="5"/>
      <dgm:spPr/>
    </dgm:pt>
    <dgm:pt modelId="{8E4F5E10-A4C8-400D-8562-887F1AF48A38}" type="pres">
      <dgm:prSet presAssocID="{563DF501-D566-46B7-A2E4-800583E769D7}" presName="text0" presStyleLbl="node1" presStyleIdx="1" presStyleCnt="6">
        <dgm:presLayoutVars>
          <dgm:bulletEnabled val="1"/>
        </dgm:presLayoutVars>
      </dgm:prSet>
      <dgm:spPr/>
    </dgm:pt>
    <dgm:pt modelId="{0AD0D0D5-0938-464B-B300-4BE9AD6C3E0D}" type="pres">
      <dgm:prSet presAssocID="{C8F6F04A-578D-4DFB-B82D-F0DA9F6E1E13}" presName="Name56" presStyleLbl="parChTrans1D2" presStyleIdx="1" presStyleCnt="5"/>
      <dgm:spPr/>
    </dgm:pt>
    <dgm:pt modelId="{932E8626-FDC1-4969-9C1F-696C753D86B5}" type="pres">
      <dgm:prSet presAssocID="{B31B8BCC-F171-4EEF-9694-53F0413F551F}" presName="text0" presStyleLbl="node1" presStyleIdx="2" presStyleCnt="6">
        <dgm:presLayoutVars>
          <dgm:bulletEnabled val="1"/>
        </dgm:presLayoutVars>
      </dgm:prSet>
      <dgm:spPr/>
    </dgm:pt>
    <dgm:pt modelId="{B5542146-D206-4E7B-BA26-47DD39DAAA91}" type="pres">
      <dgm:prSet presAssocID="{45D9B90C-C877-4C1D-BAE6-522126788B81}" presName="Name56" presStyleLbl="parChTrans1D2" presStyleIdx="2" presStyleCnt="5"/>
      <dgm:spPr/>
    </dgm:pt>
    <dgm:pt modelId="{84167289-07C5-4A47-9514-8673B01E009D}" type="pres">
      <dgm:prSet presAssocID="{8ECA04B1-6AF8-4D21-B455-5A5863D26139}" presName="text0" presStyleLbl="node1" presStyleIdx="3" presStyleCnt="6">
        <dgm:presLayoutVars>
          <dgm:bulletEnabled val="1"/>
        </dgm:presLayoutVars>
      </dgm:prSet>
      <dgm:spPr/>
    </dgm:pt>
    <dgm:pt modelId="{7750EEC2-9BAF-44D3-A3E3-E16044A08DB1}" type="pres">
      <dgm:prSet presAssocID="{AFC3B7BD-702D-46D7-8442-C6FB0C86F232}" presName="Name56" presStyleLbl="parChTrans1D2" presStyleIdx="3" presStyleCnt="5"/>
      <dgm:spPr/>
    </dgm:pt>
    <dgm:pt modelId="{2CDEB19B-16F4-443F-800B-20779BA6E15B}" type="pres">
      <dgm:prSet presAssocID="{DF304094-F711-430C-BAD3-1CD8632CAFBC}" presName="text0" presStyleLbl="node1" presStyleIdx="4" presStyleCnt="6">
        <dgm:presLayoutVars>
          <dgm:bulletEnabled val="1"/>
        </dgm:presLayoutVars>
      </dgm:prSet>
      <dgm:spPr/>
    </dgm:pt>
    <dgm:pt modelId="{E02274FE-859F-4AFE-93FF-E0E81EA3E0F9}" type="pres">
      <dgm:prSet presAssocID="{A435C5A8-7CCE-40E1-A65E-303CECA92139}" presName="Name56" presStyleLbl="parChTrans1D2" presStyleIdx="4" presStyleCnt="5"/>
      <dgm:spPr/>
    </dgm:pt>
    <dgm:pt modelId="{504CD403-2CD8-43F9-9114-3842954ACBE2}" type="pres">
      <dgm:prSet presAssocID="{CFA8A405-EC49-4751-88A5-224B106D293C}" presName="text0" presStyleLbl="node1" presStyleIdx="5" presStyleCnt="6">
        <dgm:presLayoutVars>
          <dgm:bulletEnabled val="1"/>
        </dgm:presLayoutVars>
      </dgm:prSet>
      <dgm:spPr/>
    </dgm:pt>
  </dgm:ptLst>
  <dgm:cxnLst>
    <dgm:cxn modelId="{51B3C603-2DD8-4ACB-B48A-0E22364B7604}" srcId="{E03F59BC-4B4F-40D9-AF37-C62BA8F8E4D8}" destId="{8ECA04B1-6AF8-4D21-B455-5A5863D26139}" srcOrd="2" destOrd="0" parTransId="{45D9B90C-C877-4C1D-BAE6-522126788B81}" sibTransId="{A4A1CAD6-E068-4BB8-9FE0-08FF7CA81036}"/>
    <dgm:cxn modelId="{D313B40F-DD44-4153-8FEA-423649C03285}" type="presOf" srcId="{45D9B90C-C877-4C1D-BAE6-522126788B81}" destId="{B5542146-D206-4E7B-BA26-47DD39DAAA91}" srcOrd="0" destOrd="0" presId="urn:microsoft.com/office/officeart/2008/layout/RadialCluster"/>
    <dgm:cxn modelId="{FAC56B26-CEF6-47FD-AA3A-BC020AF5E124}" srcId="{E03F59BC-4B4F-40D9-AF37-C62BA8F8E4D8}" destId="{CFA8A405-EC49-4751-88A5-224B106D293C}" srcOrd="4" destOrd="0" parTransId="{A435C5A8-7CCE-40E1-A65E-303CECA92139}" sibTransId="{05714EF7-6667-466A-ACF6-916FD0F2A66B}"/>
    <dgm:cxn modelId="{AED4AD31-0A55-4725-9150-5F380D0B4343}" type="presOf" srcId="{DF304094-F711-430C-BAD3-1CD8632CAFBC}" destId="{2CDEB19B-16F4-443F-800B-20779BA6E15B}" srcOrd="0" destOrd="0" presId="urn:microsoft.com/office/officeart/2008/layout/RadialCluster"/>
    <dgm:cxn modelId="{BB0BE53E-6E2E-425D-952B-5E758F05CF79}" type="presOf" srcId="{5827855B-7BB1-4006-AF48-EACFEA5F363E}" destId="{64B4ECB8-AA96-4CDD-A882-1C7BBAB9F408}" srcOrd="0" destOrd="0" presId="urn:microsoft.com/office/officeart/2008/layout/RadialCluster"/>
    <dgm:cxn modelId="{FF215B5E-B88D-46F8-9F24-4F7BA841423D}" type="presOf" srcId="{C8F6F04A-578D-4DFB-B82D-F0DA9F6E1E13}" destId="{0AD0D0D5-0938-464B-B300-4BE9AD6C3E0D}" srcOrd="0" destOrd="0" presId="urn:microsoft.com/office/officeart/2008/layout/RadialCluster"/>
    <dgm:cxn modelId="{F4FA4B46-91E6-4A05-B746-0E43627FD751}" srcId="{E03F59BC-4B4F-40D9-AF37-C62BA8F8E4D8}" destId="{DF304094-F711-430C-BAD3-1CD8632CAFBC}" srcOrd="3" destOrd="0" parTransId="{AFC3B7BD-702D-46D7-8442-C6FB0C86F232}" sibTransId="{68D202B6-6AE6-4D52-8493-C81D67A02647}"/>
    <dgm:cxn modelId="{C4E59048-FA5E-402D-9709-56350892D63B}" srcId="{E03F59BC-4B4F-40D9-AF37-C62BA8F8E4D8}" destId="{B31B8BCC-F171-4EEF-9694-53F0413F551F}" srcOrd="1" destOrd="0" parTransId="{C8F6F04A-578D-4DFB-B82D-F0DA9F6E1E13}" sibTransId="{F7F67CBC-99A9-49C3-B912-2E9DDBED60E0}"/>
    <dgm:cxn modelId="{FF87A66A-4A63-4113-B05C-EB87ADC4C62C}" type="presOf" srcId="{CFA8A405-EC49-4751-88A5-224B106D293C}" destId="{504CD403-2CD8-43F9-9114-3842954ACBE2}" srcOrd="0" destOrd="0" presId="urn:microsoft.com/office/officeart/2008/layout/RadialCluster"/>
    <dgm:cxn modelId="{F51D7D51-3904-4FA8-A37D-52BE2918FA8D}" type="presOf" srcId="{563DF501-D566-46B7-A2E4-800583E769D7}" destId="{8E4F5E10-A4C8-400D-8562-887F1AF48A38}" srcOrd="0" destOrd="0" presId="urn:microsoft.com/office/officeart/2008/layout/RadialCluster"/>
    <dgm:cxn modelId="{92E0A873-A220-4ADA-8802-BCA4D284F513}" type="presOf" srcId="{8ECA04B1-6AF8-4D21-B455-5A5863D26139}" destId="{84167289-07C5-4A47-9514-8673B01E009D}" srcOrd="0" destOrd="0" presId="urn:microsoft.com/office/officeart/2008/layout/RadialCluster"/>
    <dgm:cxn modelId="{92A40C58-3C4C-468D-BD88-092EAAFDF0A0}" type="presOf" srcId="{8D167D02-4E3C-4AC7-AE23-E4737514B115}" destId="{E0254A8F-2597-4674-B77F-366088D7717D}" srcOrd="0" destOrd="0" presId="urn:microsoft.com/office/officeart/2008/layout/RadialCluster"/>
    <dgm:cxn modelId="{B76F7D9A-9F61-4B75-911A-0C1CFDF04BEE}" srcId="{E03F59BC-4B4F-40D9-AF37-C62BA8F8E4D8}" destId="{563DF501-D566-46B7-A2E4-800583E769D7}" srcOrd="0" destOrd="0" parTransId="{8D167D02-4E3C-4AC7-AE23-E4737514B115}" sibTransId="{8ACE2266-E500-4C16-9104-A1B46A567760}"/>
    <dgm:cxn modelId="{B920CEA6-7E77-4BB9-BB12-8D36C998A51F}" type="presOf" srcId="{A435C5A8-7CCE-40E1-A65E-303CECA92139}" destId="{E02274FE-859F-4AFE-93FF-E0E81EA3E0F9}" srcOrd="0" destOrd="0" presId="urn:microsoft.com/office/officeart/2008/layout/RadialCluster"/>
    <dgm:cxn modelId="{FE3FB7BB-60A6-4888-867E-5E4CD9A22264}" type="presOf" srcId="{E03F59BC-4B4F-40D9-AF37-C62BA8F8E4D8}" destId="{EAAF6ED3-5A37-4478-A9B3-9974FE16F8FC}" srcOrd="0" destOrd="0" presId="urn:microsoft.com/office/officeart/2008/layout/RadialCluster"/>
    <dgm:cxn modelId="{21D76DBC-0FC2-4431-A7D3-8428CF93B7F3}" srcId="{5827855B-7BB1-4006-AF48-EACFEA5F363E}" destId="{E03F59BC-4B4F-40D9-AF37-C62BA8F8E4D8}" srcOrd="0" destOrd="0" parTransId="{94D74D16-93D7-4C3E-88EC-2EF5F5B890CF}" sibTransId="{13933C74-59E1-47F0-A53E-FD7C9629274B}"/>
    <dgm:cxn modelId="{3D9AD2CA-048D-4393-BEE4-D63DC2D03088}" type="presOf" srcId="{AFC3B7BD-702D-46D7-8442-C6FB0C86F232}" destId="{7750EEC2-9BAF-44D3-A3E3-E16044A08DB1}" srcOrd="0" destOrd="0" presId="urn:microsoft.com/office/officeart/2008/layout/RadialCluster"/>
    <dgm:cxn modelId="{902216F2-218C-41BE-BA8F-B0677A998568}" type="presOf" srcId="{B31B8BCC-F171-4EEF-9694-53F0413F551F}" destId="{932E8626-FDC1-4969-9C1F-696C753D86B5}" srcOrd="0" destOrd="0" presId="urn:microsoft.com/office/officeart/2008/layout/RadialCluster"/>
    <dgm:cxn modelId="{2CB5A55E-99E0-4971-BE23-10AFF125B021}" type="presParOf" srcId="{64B4ECB8-AA96-4CDD-A882-1C7BBAB9F408}" destId="{B698D978-80D4-4720-9DEE-C6399B9E4F4F}" srcOrd="0" destOrd="0" presId="urn:microsoft.com/office/officeart/2008/layout/RadialCluster"/>
    <dgm:cxn modelId="{CAF28139-62D5-408B-8C38-B725B248BC85}" type="presParOf" srcId="{B698D978-80D4-4720-9DEE-C6399B9E4F4F}" destId="{EAAF6ED3-5A37-4478-A9B3-9974FE16F8FC}" srcOrd="0" destOrd="0" presId="urn:microsoft.com/office/officeart/2008/layout/RadialCluster"/>
    <dgm:cxn modelId="{86715A29-7B73-45B9-B6E4-FA007232599D}" type="presParOf" srcId="{B698D978-80D4-4720-9DEE-C6399B9E4F4F}" destId="{E0254A8F-2597-4674-B77F-366088D7717D}" srcOrd="1" destOrd="0" presId="urn:microsoft.com/office/officeart/2008/layout/RadialCluster"/>
    <dgm:cxn modelId="{24E26165-381A-477E-B8F5-E3EBC08B32E5}" type="presParOf" srcId="{B698D978-80D4-4720-9DEE-C6399B9E4F4F}" destId="{8E4F5E10-A4C8-400D-8562-887F1AF48A38}" srcOrd="2" destOrd="0" presId="urn:microsoft.com/office/officeart/2008/layout/RadialCluster"/>
    <dgm:cxn modelId="{C608A187-AA9F-4E3B-AE2B-572BD315E20F}" type="presParOf" srcId="{B698D978-80D4-4720-9DEE-C6399B9E4F4F}" destId="{0AD0D0D5-0938-464B-B300-4BE9AD6C3E0D}" srcOrd="3" destOrd="0" presId="urn:microsoft.com/office/officeart/2008/layout/RadialCluster"/>
    <dgm:cxn modelId="{B997C72E-095A-42D1-82F9-8FC413ED0CB1}" type="presParOf" srcId="{B698D978-80D4-4720-9DEE-C6399B9E4F4F}" destId="{932E8626-FDC1-4969-9C1F-696C753D86B5}" srcOrd="4" destOrd="0" presId="urn:microsoft.com/office/officeart/2008/layout/RadialCluster"/>
    <dgm:cxn modelId="{F46ED952-9FF7-4091-A3CC-224675D36F72}" type="presParOf" srcId="{B698D978-80D4-4720-9DEE-C6399B9E4F4F}" destId="{B5542146-D206-4E7B-BA26-47DD39DAAA91}" srcOrd="5" destOrd="0" presId="urn:microsoft.com/office/officeart/2008/layout/RadialCluster"/>
    <dgm:cxn modelId="{D807009C-FE00-4766-B9A3-D0AE5A648000}" type="presParOf" srcId="{B698D978-80D4-4720-9DEE-C6399B9E4F4F}" destId="{84167289-07C5-4A47-9514-8673B01E009D}" srcOrd="6" destOrd="0" presId="urn:microsoft.com/office/officeart/2008/layout/RadialCluster"/>
    <dgm:cxn modelId="{2190E8A0-CFF1-47F2-A0E7-87C3E4777EF6}" type="presParOf" srcId="{B698D978-80D4-4720-9DEE-C6399B9E4F4F}" destId="{7750EEC2-9BAF-44D3-A3E3-E16044A08DB1}" srcOrd="7" destOrd="0" presId="urn:microsoft.com/office/officeart/2008/layout/RadialCluster"/>
    <dgm:cxn modelId="{3240D797-905B-49C2-AB44-44CB85AD65B4}" type="presParOf" srcId="{B698D978-80D4-4720-9DEE-C6399B9E4F4F}" destId="{2CDEB19B-16F4-443F-800B-20779BA6E15B}" srcOrd="8" destOrd="0" presId="urn:microsoft.com/office/officeart/2008/layout/RadialCluster"/>
    <dgm:cxn modelId="{70462C80-5D83-4873-8D8C-7BDACC9A635B}" type="presParOf" srcId="{B698D978-80D4-4720-9DEE-C6399B9E4F4F}" destId="{E02274FE-859F-4AFE-93FF-E0E81EA3E0F9}" srcOrd="9" destOrd="0" presId="urn:microsoft.com/office/officeart/2008/layout/RadialCluster"/>
    <dgm:cxn modelId="{5C3A9D67-DC9E-4F1C-A7DF-78A3519B8F65}" type="presParOf" srcId="{B698D978-80D4-4720-9DEE-C6399B9E4F4F}" destId="{504CD403-2CD8-43F9-9114-3842954ACBE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25E57-C212-42BB-8783-120695DB42D3}">
      <dsp:nvSpPr>
        <dsp:cNvPr id="0" name=""/>
        <dsp:cNvSpPr/>
      </dsp:nvSpPr>
      <dsp:spPr>
        <a:xfrm>
          <a:off x="0" y="33923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مفهوم مدیریت استراتژیک </a:t>
          </a:r>
        </a:p>
      </dsp:txBody>
      <dsp:txXfrm>
        <a:off x="20878" y="54801"/>
        <a:ext cx="3679432" cy="385925"/>
      </dsp:txXfrm>
    </dsp:sp>
    <dsp:sp modelId="{8F79FEAE-2DB6-4B1E-91B5-0F8FEFB40835}">
      <dsp:nvSpPr>
        <dsp:cNvPr id="0" name=""/>
        <dsp:cNvSpPr/>
      </dsp:nvSpPr>
      <dsp:spPr>
        <a:xfrm>
          <a:off x="0" y="478885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تعامل بخش های سه گانه مدیریت استراتژی </a:t>
          </a:r>
        </a:p>
      </dsp:txBody>
      <dsp:txXfrm>
        <a:off x="20878" y="499763"/>
        <a:ext cx="3679432" cy="385925"/>
      </dsp:txXfrm>
    </dsp:sp>
    <dsp:sp modelId="{23C6FD32-AE50-4896-BFE7-4D5FDD80E0D1}">
      <dsp:nvSpPr>
        <dsp:cNvPr id="0" name=""/>
        <dsp:cNvSpPr/>
      </dsp:nvSpPr>
      <dsp:spPr>
        <a:xfrm>
          <a:off x="0" y="923846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تدوین استراتژی </a:t>
          </a:r>
        </a:p>
      </dsp:txBody>
      <dsp:txXfrm>
        <a:off x="20878" y="944724"/>
        <a:ext cx="3679432" cy="385925"/>
      </dsp:txXfrm>
    </dsp:sp>
    <dsp:sp modelId="{B110390F-D2EC-4E24-B199-F5F31E594FA8}">
      <dsp:nvSpPr>
        <dsp:cNvPr id="0" name=""/>
        <dsp:cNvSpPr/>
      </dsp:nvSpPr>
      <dsp:spPr>
        <a:xfrm>
          <a:off x="0" y="1368808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اجرای استراتژی </a:t>
          </a:r>
        </a:p>
      </dsp:txBody>
      <dsp:txXfrm>
        <a:off x="20878" y="1389686"/>
        <a:ext cx="3679432" cy="385925"/>
      </dsp:txXfrm>
    </dsp:sp>
    <dsp:sp modelId="{E47E4B49-ABB2-4ED7-98CE-A44CC22970CC}">
      <dsp:nvSpPr>
        <dsp:cNvPr id="0" name=""/>
        <dsp:cNvSpPr/>
      </dsp:nvSpPr>
      <dsp:spPr>
        <a:xfrm>
          <a:off x="0" y="1813770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ارزیابی استراتژی </a:t>
          </a:r>
        </a:p>
      </dsp:txBody>
      <dsp:txXfrm>
        <a:off x="20878" y="1834648"/>
        <a:ext cx="3679432" cy="385925"/>
      </dsp:txXfrm>
    </dsp:sp>
    <dsp:sp modelId="{9F9C9F7B-6D99-461E-B2F5-911EB89D9056}">
      <dsp:nvSpPr>
        <dsp:cNvPr id="0" name=""/>
        <dsp:cNvSpPr/>
      </dsp:nvSpPr>
      <dsp:spPr>
        <a:xfrm>
          <a:off x="0" y="2258732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الگوی مدیریت استراتژیک </a:t>
          </a:r>
        </a:p>
      </dsp:txBody>
      <dsp:txXfrm>
        <a:off x="20878" y="2279610"/>
        <a:ext cx="3679432" cy="385925"/>
      </dsp:txXfrm>
    </dsp:sp>
    <dsp:sp modelId="{9E8DED54-A063-45D5-9BD6-7AA1C478D69D}">
      <dsp:nvSpPr>
        <dsp:cNvPr id="0" name=""/>
        <dsp:cNvSpPr/>
      </dsp:nvSpPr>
      <dsp:spPr>
        <a:xfrm>
          <a:off x="0" y="2703694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سطوح  مدیریت استراتژیک</a:t>
          </a:r>
        </a:p>
      </dsp:txBody>
      <dsp:txXfrm>
        <a:off x="20878" y="2724572"/>
        <a:ext cx="3679432" cy="385925"/>
      </dsp:txXfrm>
    </dsp:sp>
    <dsp:sp modelId="{6634ADC9-939C-4885-B15E-8DA1A33A24B0}">
      <dsp:nvSpPr>
        <dsp:cNvPr id="0" name=""/>
        <dsp:cNvSpPr/>
      </dsp:nvSpPr>
      <dsp:spPr>
        <a:xfrm>
          <a:off x="0" y="3148656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1- سطح کل سازمان</a:t>
          </a:r>
        </a:p>
      </dsp:txBody>
      <dsp:txXfrm>
        <a:off x="20878" y="3169534"/>
        <a:ext cx="3679432" cy="385925"/>
      </dsp:txXfrm>
    </dsp:sp>
    <dsp:sp modelId="{009D5D21-226B-45A0-B226-0664F565561A}">
      <dsp:nvSpPr>
        <dsp:cNvPr id="0" name=""/>
        <dsp:cNvSpPr/>
      </dsp:nvSpPr>
      <dsp:spPr>
        <a:xfrm>
          <a:off x="0" y="3593618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2-سطح بخشی/واحد تجاری استراتژیک/کسب و کار</a:t>
          </a:r>
        </a:p>
      </dsp:txBody>
      <dsp:txXfrm>
        <a:off x="20878" y="3614496"/>
        <a:ext cx="3679432" cy="385925"/>
      </dsp:txXfrm>
    </dsp:sp>
    <dsp:sp modelId="{4101596C-8B71-4391-B50D-ED3ECEC847D0}">
      <dsp:nvSpPr>
        <dsp:cNvPr id="0" name=""/>
        <dsp:cNvSpPr/>
      </dsp:nvSpPr>
      <dsp:spPr>
        <a:xfrm>
          <a:off x="0" y="4038579"/>
          <a:ext cx="3721188" cy="42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3-سطح وظیفه ای</a:t>
          </a:r>
        </a:p>
      </dsp:txBody>
      <dsp:txXfrm>
        <a:off x="20878" y="4059457"/>
        <a:ext cx="3679432" cy="385925"/>
      </dsp:txXfrm>
    </dsp:sp>
    <dsp:sp modelId="{249759A6-28E4-4F5E-9B91-23B73DE59B98}">
      <dsp:nvSpPr>
        <dsp:cNvPr id="0" name=""/>
        <dsp:cNvSpPr/>
      </dsp:nvSpPr>
      <dsp:spPr>
        <a:xfrm>
          <a:off x="0" y="4483541"/>
          <a:ext cx="3721188" cy="379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چارچوب جامع تدوین استراتژی</a:t>
          </a:r>
          <a:endParaRPr lang="fa-IR" sz="1300" b="1" kern="1200" dirty="0">
            <a:solidFill>
              <a:schemeClr val="tx1"/>
            </a:solidFill>
          </a:endParaRPr>
        </a:p>
      </dsp:txBody>
      <dsp:txXfrm>
        <a:off x="18505" y="4502046"/>
        <a:ext cx="3684178" cy="342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2B457-5750-4D5F-A1B0-E3C55C8350F9}">
      <dsp:nvSpPr>
        <dsp:cNvPr id="0" name=""/>
        <dsp:cNvSpPr/>
      </dsp:nvSpPr>
      <dsp:spPr>
        <a:xfrm>
          <a:off x="0" y="367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فرآیند چارچوب جامع تدوین استراتژی</a:t>
          </a:r>
        </a:p>
      </dsp:txBody>
      <dsp:txXfrm>
        <a:off x="18848" y="55570"/>
        <a:ext cx="3683492" cy="348404"/>
      </dsp:txXfrm>
    </dsp:sp>
    <dsp:sp modelId="{37FA6DCC-A914-480B-8D77-DA2936E980B0}">
      <dsp:nvSpPr>
        <dsp:cNvPr id="0" name=""/>
        <dsp:cNvSpPr/>
      </dsp:nvSpPr>
      <dsp:spPr>
        <a:xfrm>
          <a:off x="0" y="4804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فرآیند انتخاب استراتژی</a:t>
          </a:r>
        </a:p>
      </dsp:txBody>
      <dsp:txXfrm>
        <a:off x="18848" y="499270"/>
        <a:ext cx="3683492" cy="348404"/>
      </dsp:txXfrm>
    </dsp:sp>
    <dsp:sp modelId="{9B48B990-8EB6-4F84-9B07-7CBF712BA475}">
      <dsp:nvSpPr>
        <dsp:cNvPr id="0" name=""/>
        <dsp:cNvSpPr/>
      </dsp:nvSpPr>
      <dsp:spPr>
        <a:xfrm>
          <a:off x="0" y="9241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تعیین ماموریت و تهیه بیانیه ماموریت سازمان</a:t>
          </a:r>
        </a:p>
      </dsp:txBody>
      <dsp:txXfrm>
        <a:off x="18848" y="942970"/>
        <a:ext cx="3683492" cy="348404"/>
      </dsp:txXfrm>
    </dsp:sp>
    <dsp:sp modelId="{13FE01AF-F540-40ED-9BFA-4044367E10D8}">
      <dsp:nvSpPr>
        <dsp:cNvPr id="0" name=""/>
        <dsp:cNvSpPr/>
      </dsp:nvSpPr>
      <dsp:spPr>
        <a:xfrm>
          <a:off x="0" y="13678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مشخصات ماموریت</a:t>
          </a:r>
        </a:p>
      </dsp:txBody>
      <dsp:txXfrm>
        <a:off x="18848" y="1386670"/>
        <a:ext cx="3683492" cy="348404"/>
      </dsp:txXfrm>
    </dsp:sp>
    <dsp:sp modelId="{B561A14C-F1E9-47D4-9566-6E9301F700F1}">
      <dsp:nvSpPr>
        <dsp:cNvPr id="0" name=""/>
        <dsp:cNvSpPr/>
      </dsp:nvSpPr>
      <dsp:spPr>
        <a:xfrm>
          <a:off x="0" y="18115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بررسی عوامل خارجی</a:t>
          </a:r>
        </a:p>
      </dsp:txBody>
      <dsp:txXfrm>
        <a:off x="18848" y="1830370"/>
        <a:ext cx="3683492" cy="348404"/>
      </dsp:txXfrm>
    </dsp:sp>
    <dsp:sp modelId="{9B6C7BE3-ABE2-4ACD-9840-1091F0D28BDD}">
      <dsp:nvSpPr>
        <dsp:cNvPr id="0" name=""/>
        <dsp:cNvSpPr/>
      </dsp:nvSpPr>
      <dsp:spPr>
        <a:xfrm>
          <a:off x="0" y="22552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عناصر محیط عمومی</a:t>
          </a:r>
        </a:p>
      </dsp:txBody>
      <dsp:txXfrm>
        <a:off x="18848" y="2274070"/>
        <a:ext cx="3683492" cy="348404"/>
      </dsp:txXfrm>
    </dsp:sp>
    <dsp:sp modelId="{CD7AA170-2E3A-43D7-95A9-11A0197D9BAD}">
      <dsp:nvSpPr>
        <dsp:cNvPr id="0" name=""/>
        <dsp:cNvSpPr/>
      </dsp:nvSpPr>
      <dsp:spPr>
        <a:xfrm>
          <a:off x="0" y="26989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1- عوامل اقتصادی</a:t>
          </a:r>
        </a:p>
      </dsp:txBody>
      <dsp:txXfrm>
        <a:off x="18848" y="2717770"/>
        <a:ext cx="3683492" cy="348404"/>
      </dsp:txXfrm>
    </dsp:sp>
    <dsp:sp modelId="{B08891FE-C9AE-485B-9622-B5CCBA6097EF}">
      <dsp:nvSpPr>
        <dsp:cNvPr id="0" name=""/>
        <dsp:cNvSpPr/>
      </dsp:nvSpPr>
      <dsp:spPr>
        <a:xfrm>
          <a:off x="0" y="31426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2- عوامل اجتماعی، فرهنگی</a:t>
          </a:r>
        </a:p>
      </dsp:txBody>
      <dsp:txXfrm>
        <a:off x="18848" y="3161470"/>
        <a:ext cx="3683492" cy="348404"/>
      </dsp:txXfrm>
    </dsp:sp>
    <dsp:sp modelId="{F224E713-EE17-4589-A51A-5FAE31B9E837}">
      <dsp:nvSpPr>
        <dsp:cNvPr id="0" name=""/>
        <dsp:cNvSpPr/>
      </dsp:nvSpPr>
      <dsp:spPr>
        <a:xfrm>
          <a:off x="0" y="35863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3- عوامل تکنولوژیکی</a:t>
          </a:r>
        </a:p>
      </dsp:txBody>
      <dsp:txXfrm>
        <a:off x="18848" y="3605170"/>
        <a:ext cx="3683492" cy="348404"/>
      </dsp:txXfrm>
    </dsp:sp>
    <dsp:sp modelId="{2E135C3A-505D-412F-8091-9FF70B3D56F8}">
      <dsp:nvSpPr>
        <dsp:cNvPr id="0" name=""/>
        <dsp:cNvSpPr/>
      </dsp:nvSpPr>
      <dsp:spPr>
        <a:xfrm>
          <a:off x="0" y="40300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4- عوامل سیاسی</a:t>
          </a:r>
        </a:p>
      </dsp:txBody>
      <dsp:txXfrm>
        <a:off x="18848" y="4048870"/>
        <a:ext cx="3683492" cy="348404"/>
      </dsp:txXfrm>
    </dsp:sp>
    <dsp:sp modelId="{2D925649-F582-4D1A-A9D6-F5B957CA314F}">
      <dsp:nvSpPr>
        <dsp:cNvPr id="0" name=""/>
        <dsp:cNvSpPr/>
      </dsp:nvSpPr>
      <dsp:spPr>
        <a:xfrm>
          <a:off x="0" y="44737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5- عوامل جهانی</a:t>
          </a:r>
        </a:p>
      </dsp:txBody>
      <dsp:txXfrm>
        <a:off x="18848" y="4492570"/>
        <a:ext cx="3683492" cy="348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92BF8-11A1-45B0-8373-D12C04D73E54}">
      <dsp:nvSpPr>
        <dsp:cNvPr id="0" name=""/>
        <dsp:cNvSpPr/>
      </dsp:nvSpPr>
      <dsp:spPr>
        <a:xfrm>
          <a:off x="0" y="367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عناصر محیط تخصصی</a:t>
          </a:r>
        </a:p>
      </dsp:txBody>
      <dsp:txXfrm>
        <a:off x="18848" y="55570"/>
        <a:ext cx="3683492" cy="348404"/>
      </dsp:txXfrm>
    </dsp:sp>
    <dsp:sp modelId="{7A34D7F7-3C07-4234-8A7B-ED58051BE67C}">
      <dsp:nvSpPr>
        <dsp:cNvPr id="0" name=""/>
        <dsp:cNvSpPr/>
      </dsp:nvSpPr>
      <dsp:spPr>
        <a:xfrm>
          <a:off x="0" y="4804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1- مشتریان</a:t>
          </a:r>
        </a:p>
      </dsp:txBody>
      <dsp:txXfrm>
        <a:off x="18848" y="499270"/>
        <a:ext cx="3683492" cy="348404"/>
      </dsp:txXfrm>
    </dsp:sp>
    <dsp:sp modelId="{80B165CC-7367-47A5-8BE3-16BD12B5A486}">
      <dsp:nvSpPr>
        <dsp:cNvPr id="0" name=""/>
        <dsp:cNvSpPr/>
      </dsp:nvSpPr>
      <dsp:spPr>
        <a:xfrm>
          <a:off x="0" y="9241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2- تامین کنندگان</a:t>
          </a:r>
        </a:p>
      </dsp:txBody>
      <dsp:txXfrm>
        <a:off x="18848" y="942970"/>
        <a:ext cx="3683492" cy="348404"/>
      </dsp:txXfrm>
    </dsp:sp>
    <dsp:sp modelId="{C198D868-45D5-40AF-BC80-0C86AC5349D8}">
      <dsp:nvSpPr>
        <dsp:cNvPr id="0" name=""/>
        <dsp:cNvSpPr/>
      </dsp:nvSpPr>
      <dsp:spPr>
        <a:xfrm>
          <a:off x="0" y="13678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3- رقبای موجود</a:t>
          </a:r>
        </a:p>
      </dsp:txBody>
      <dsp:txXfrm>
        <a:off x="18848" y="1386670"/>
        <a:ext cx="3683492" cy="348404"/>
      </dsp:txXfrm>
    </dsp:sp>
    <dsp:sp modelId="{54F38061-25CA-40C9-94AB-E519CAF0F0A5}">
      <dsp:nvSpPr>
        <dsp:cNvPr id="0" name=""/>
        <dsp:cNvSpPr/>
      </dsp:nvSpPr>
      <dsp:spPr>
        <a:xfrm>
          <a:off x="0" y="18115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4- رقبای بالقوه (تازه واردها)</a:t>
          </a:r>
        </a:p>
      </dsp:txBody>
      <dsp:txXfrm>
        <a:off x="18848" y="1830370"/>
        <a:ext cx="3683492" cy="348404"/>
      </dsp:txXfrm>
    </dsp:sp>
    <dsp:sp modelId="{3502C16C-948E-450B-85E1-EC2C0EC0D3B2}">
      <dsp:nvSpPr>
        <dsp:cNvPr id="0" name=""/>
        <dsp:cNvSpPr/>
      </dsp:nvSpPr>
      <dsp:spPr>
        <a:xfrm>
          <a:off x="0" y="22552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5- جانشین ها</a:t>
          </a:r>
        </a:p>
      </dsp:txBody>
      <dsp:txXfrm>
        <a:off x="18848" y="2274070"/>
        <a:ext cx="3683492" cy="348404"/>
      </dsp:txXfrm>
    </dsp:sp>
    <dsp:sp modelId="{D1D2B6EA-FE75-4A1F-BC46-DE42A089B9C1}">
      <dsp:nvSpPr>
        <dsp:cNvPr id="0" name=""/>
        <dsp:cNvSpPr/>
      </dsp:nvSpPr>
      <dsp:spPr>
        <a:xfrm>
          <a:off x="0" y="26989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اجزای محیط خارجی شرکت</a:t>
          </a:r>
        </a:p>
      </dsp:txBody>
      <dsp:txXfrm>
        <a:off x="18848" y="2717770"/>
        <a:ext cx="3683492" cy="348404"/>
      </dsp:txXfrm>
    </dsp:sp>
    <dsp:sp modelId="{1533724F-578C-4030-B23B-21257C22C6F0}">
      <dsp:nvSpPr>
        <dsp:cNvPr id="0" name=""/>
        <dsp:cNvSpPr/>
      </dsp:nvSpPr>
      <dsp:spPr>
        <a:xfrm>
          <a:off x="0" y="31426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ماتریس ارزیابی عوامل خارجی</a:t>
          </a:r>
        </a:p>
      </dsp:txBody>
      <dsp:txXfrm>
        <a:off x="18848" y="3161470"/>
        <a:ext cx="3683492" cy="348404"/>
      </dsp:txXfrm>
    </dsp:sp>
    <dsp:sp modelId="{16DD3FD0-822B-46F5-9276-E9050054915F}">
      <dsp:nvSpPr>
        <dsp:cNvPr id="0" name=""/>
        <dsp:cNvSpPr/>
      </dsp:nvSpPr>
      <dsp:spPr>
        <a:xfrm>
          <a:off x="0" y="35863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کاربرگ های بررسی عوامل خارجی</a:t>
          </a:r>
        </a:p>
      </dsp:txBody>
      <dsp:txXfrm>
        <a:off x="18848" y="3605170"/>
        <a:ext cx="3683492" cy="348404"/>
      </dsp:txXfrm>
    </dsp:sp>
    <dsp:sp modelId="{9EAC9AD5-D1AD-46AF-B9C0-A6174063741C}">
      <dsp:nvSpPr>
        <dsp:cNvPr id="0" name=""/>
        <dsp:cNvSpPr/>
      </dsp:nvSpPr>
      <dsp:spPr>
        <a:xfrm>
          <a:off x="0" y="40300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1- شناسایی فرصت ها و تهدیدها</a:t>
          </a:r>
        </a:p>
      </dsp:txBody>
      <dsp:txXfrm>
        <a:off x="18848" y="4048870"/>
        <a:ext cx="3683492" cy="348404"/>
      </dsp:txXfrm>
    </dsp:sp>
    <dsp:sp modelId="{66FC4D76-B3F2-4888-8543-45D48A7B9B35}">
      <dsp:nvSpPr>
        <dsp:cNvPr id="0" name=""/>
        <dsp:cNvSpPr/>
      </dsp:nvSpPr>
      <dsp:spPr>
        <a:xfrm>
          <a:off x="0" y="44737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•	2- تشکیل ماتریس ارزیابی عوامل خارجی</a:t>
          </a:r>
        </a:p>
      </dsp:txBody>
      <dsp:txXfrm>
        <a:off x="18848" y="4492570"/>
        <a:ext cx="3683492" cy="348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FEC1-BD07-4A3F-A144-4D205E3CAD10}">
      <dsp:nvSpPr>
        <dsp:cNvPr id="0" name=""/>
        <dsp:cNvSpPr/>
      </dsp:nvSpPr>
      <dsp:spPr>
        <a:xfrm>
          <a:off x="0" y="367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کاربرگ های بررسی عوامل داخلی</a:t>
          </a:r>
        </a:p>
      </dsp:txBody>
      <dsp:txXfrm>
        <a:off x="18848" y="55570"/>
        <a:ext cx="3683492" cy="348404"/>
      </dsp:txXfrm>
    </dsp:sp>
    <dsp:sp modelId="{8A6C9536-838B-4F74-BB52-2FF4467E2C6F}">
      <dsp:nvSpPr>
        <dsp:cNvPr id="0" name=""/>
        <dsp:cNvSpPr/>
      </dsp:nvSpPr>
      <dsp:spPr>
        <a:xfrm>
          <a:off x="0" y="4804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	عوامل قوت</a:t>
          </a:r>
        </a:p>
      </dsp:txBody>
      <dsp:txXfrm>
        <a:off x="18848" y="499270"/>
        <a:ext cx="3683492" cy="348404"/>
      </dsp:txXfrm>
    </dsp:sp>
    <dsp:sp modelId="{0CA9E627-8C24-45AD-B5CD-CE9811315465}">
      <dsp:nvSpPr>
        <dsp:cNvPr id="0" name=""/>
        <dsp:cNvSpPr/>
      </dsp:nvSpPr>
      <dsp:spPr>
        <a:xfrm>
          <a:off x="0" y="9241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	نقاط قوت معمولی</a:t>
          </a:r>
        </a:p>
      </dsp:txBody>
      <dsp:txXfrm>
        <a:off x="18848" y="942970"/>
        <a:ext cx="3683492" cy="348404"/>
      </dsp:txXfrm>
    </dsp:sp>
    <dsp:sp modelId="{E11C6D17-08BF-4A00-B189-5FA6EE0CC317}">
      <dsp:nvSpPr>
        <dsp:cNvPr id="0" name=""/>
        <dsp:cNvSpPr/>
      </dsp:nvSpPr>
      <dsp:spPr>
        <a:xfrm>
          <a:off x="0" y="13678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	نقاط قوت منحصر به فرد</a:t>
          </a:r>
        </a:p>
      </dsp:txBody>
      <dsp:txXfrm>
        <a:off x="18848" y="1386670"/>
        <a:ext cx="3683492" cy="348404"/>
      </dsp:txXfrm>
    </dsp:sp>
    <dsp:sp modelId="{8256A1D3-734E-46B9-B03C-65E142691489}">
      <dsp:nvSpPr>
        <dsp:cNvPr id="0" name=""/>
        <dsp:cNvSpPr/>
      </dsp:nvSpPr>
      <dsp:spPr>
        <a:xfrm>
          <a:off x="0" y="18115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	مزیت رقابتی پایدار</a:t>
          </a:r>
        </a:p>
      </dsp:txBody>
      <dsp:txXfrm>
        <a:off x="18848" y="1830370"/>
        <a:ext cx="3683492" cy="348404"/>
      </dsp:txXfrm>
    </dsp:sp>
    <dsp:sp modelId="{9B9C72C8-089B-4101-A4A1-0054E5A05605}">
      <dsp:nvSpPr>
        <dsp:cNvPr id="0" name=""/>
        <dsp:cNvSpPr/>
      </dsp:nvSpPr>
      <dsp:spPr>
        <a:xfrm>
          <a:off x="0" y="22552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عوامل ضعف</a:t>
          </a:r>
        </a:p>
      </dsp:txBody>
      <dsp:txXfrm>
        <a:off x="18848" y="2274070"/>
        <a:ext cx="3683492" cy="348404"/>
      </dsp:txXfrm>
    </dsp:sp>
    <dsp:sp modelId="{DE6A45B4-9026-4467-8D44-406BCA824660}">
      <dsp:nvSpPr>
        <dsp:cNvPr id="0" name=""/>
        <dsp:cNvSpPr/>
      </dsp:nvSpPr>
      <dsp:spPr>
        <a:xfrm>
          <a:off x="0" y="26989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عدم مزیت رقابتی</a:t>
          </a:r>
        </a:p>
      </dsp:txBody>
      <dsp:txXfrm>
        <a:off x="18848" y="2717770"/>
        <a:ext cx="3683492" cy="348404"/>
      </dsp:txXfrm>
    </dsp:sp>
    <dsp:sp modelId="{D2A2F1D1-F499-402A-8D98-8A144EA41B2E}">
      <dsp:nvSpPr>
        <dsp:cNvPr id="0" name=""/>
        <dsp:cNvSpPr/>
      </dsp:nvSpPr>
      <dsp:spPr>
        <a:xfrm>
          <a:off x="0" y="31426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بررسی عوامل درونی سازمان</a:t>
          </a:r>
        </a:p>
      </dsp:txBody>
      <dsp:txXfrm>
        <a:off x="18848" y="3161470"/>
        <a:ext cx="3683492" cy="348404"/>
      </dsp:txXfrm>
    </dsp:sp>
    <dsp:sp modelId="{0DEB2ACA-6606-434F-8C14-4177497AFD32}">
      <dsp:nvSpPr>
        <dsp:cNvPr id="0" name=""/>
        <dsp:cNvSpPr/>
      </dsp:nvSpPr>
      <dsp:spPr>
        <a:xfrm>
          <a:off x="0" y="35863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ماتریس ارزیابی عوامل داخلی</a:t>
          </a:r>
        </a:p>
      </dsp:txBody>
      <dsp:txXfrm>
        <a:off x="18848" y="3605170"/>
        <a:ext cx="3683492" cy="348404"/>
      </dsp:txXfrm>
    </dsp:sp>
    <dsp:sp modelId="{D0F52616-0DBE-4B9C-AF94-34302D173632}">
      <dsp:nvSpPr>
        <dsp:cNvPr id="0" name=""/>
        <dsp:cNvSpPr/>
      </dsp:nvSpPr>
      <dsp:spPr>
        <a:xfrm>
          <a:off x="0" y="40300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گام های تهیه ماتریس ارزیابی عوامل داخلی</a:t>
          </a:r>
        </a:p>
      </dsp:txBody>
      <dsp:txXfrm>
        <a:off x="18848" y="4048870"/>
        <a:ext cx="3683492" cy="348404"/>
      </dsp:txXfrm>
    </dsp:sp>
    <dsp:sp modelId="{F51E5275-20E8-4CA8-BDD2-CE6E3F2662CC}">
      <dsp:nvSpPr>
        <dsp:cNvPr id="0" name=""/>
        <dsp:cNvSpPr/>
      </dsp:nvSpPr>
      <dsp:spPr>
        <a:xfrm>
          <a:off x="0" y="4473722"/>
          <a:ext cx="3721188" cy="386100"/>
        </a:xfrm>
        <a:prstGeom prst="roundRect">
          <a:avLst/>
        </a:prstGeom>
        <a:solidFill>
          <a:srgbClr val="1155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bg1"/>
              </a:solidFill>
            </a:rPr>
            <a:t>•	تجزيه و تحليل داخلي و خارجي</a:t>
          </a:r>
        </a:p>
      </dsp:txBody>
      <dsp:txXfrm>
        <a:off x="18848" y="4492570"/>
        <a:ext cx="3683492" cy="348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9BEB9-D60C-426D-9846-0693D50E9F89}">
      <dsp:nvSpPr>
        <dsp:cNvPr id="0" name=""/>
        <dsp:cNvSpPr/>
      </dsp:nvSpPr>
      <dsp:spPr>
        <a:xfrm>
          <a:off x="0" y="367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ماتريس نه خانه اي و ماتريس چهارخانه اي</a:t>
          </a:r>
        </a:p>
      </dsp:txBody>
      <dsp:txXfrm>
        <a:off x="18848" y="55570"/>
        <a:ext cx="3683492" cy="348404"/>
      </dsp:txXfrm>
    </dsp:sp>
    <dsp:sp modelId="{0AEC8489-63CE-45B1-9AC5-CE7314FD143B}">
      <dsp:nvSpPr>
        <dsp:cNvPr id="0" name=""/>
        <dsp:cNvSpPr/>
      </dsp:nvSpPr>
      <dsp:spPr>
        <a:xfrm>
          <a:off x="0" y="4804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solidFill>
                <a:schemeClr val="tx1"/>
              </a:solidFill>
            </a:rPr>
            <a:t>ماتريس چهارخانه اي داخلی و خارجی</a:t>
          </a:r>
        </a:p>
      </dsp:txBody>
      <dsp:txXfrm>
        <a:off x="18848" y="499270"/>
        <a:ext cx="3683492" cy="348404"/>
      </dsp:txXfrm>
    </dsp:sp>
    <dsp:sp modelId="{097CCFA6-9ED8-4E5B-85D1-3BA464165923}">
      <dsp:nvSpPr>
        <dsp:cNvPr id="0" name=""/>
        <dsp:cNvSpPr/>
      </dsp:nvSpPr>
      <dsp:spPr>
        <a:xfrm>
          <a:off x="0" y="9241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ماتریس </a:t>
          </a:r>
          <a:r>
            <a:rPr lang="en-US" sz="1300" b="1" kern="1200">
              <a:solidFill>
                <a:schemeClr val="tx1"/>
              </a:solidFill>
            </a:rPr>
            <a:t>SWOT</a:t>
          </a:r>
          <a:endParaRPr lang="fa-IR" sz="1300" b="1" kern="1200">
            <a:solidFill>
              <a:schemeClr val="tx1"/>
            </a:solidFill>
          </a:endParaRPr>
        </a:p>
      </dsp:txBody>
      <dsp:txXfrm>
        <a:off x="18848" y="942970"/>
        <a:ext cx="3683492" cy="348404"/>
      </dsp:txXfrm>
    </dsp:sp>
    <dsp:sp modelId="{774C6A07-4D05-493F-BD6C-F073842EBBE4}">
      <dsp:nvSpPr>
        <dsp:cNvPr id="0" name=""/>
        <dsp:cNvSpPr/>
      </dsp:nvSpPr>
      <dsp:spPr>
        <a:xfrm>
          <a:off x="0" y="13678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تجزيه و تحليل سوات</a:t>
          </a:r>
        </a:p>
      </dsp:txBody>
      <dsp:txXfrm>
        <a:off x="18848" y="1386670"/>
        <a:ext cx="3683492" cy="348404"/>
      </dsp:txXfrm>
    </dsp:sp>
    <dsp:sp modelId="{25D48732-F0F6-42D3-89D1-6059128029F7}">
      <dsp:nvSpPr>
        <dsp:cNvPr id="0" name=""/>
        <dsp:cNvSpPr/>
      </dsp:nvSpPr>
      <dsp:spPr>
        <a:xfrm>
          <a:off x="0" y="18115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مراحل ساخت ماتریس سوات</a:t>
          </a:r>
        </a:p>
      </dsp:txBody>
      <dsp:txXfrm>
        <a:off x="18848" y="1830370"/>
        <a:ext cx="3683492" cy="348404"/>
      </dsp:txXfrm>
    </dsp:sp>
    <dsp:sp modelId="{439C6A70-74A5-40EC-9073-907C7C021F1F}">
      <dsp:nvSpPr>
        <dsp:cNvPr id="0" name=""/>
        <dsp:cNvSpPr/>
      </dsp:nvSpPr>
      <dsp:spPr>
        <a:xfrm>
          <a:off x="0" y="22552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استراتژي هاي </a:t>
          </a:r>
          <a:r>
            <a:rPr lang="en-US" sz="1300" b="1" kern="1200">
              <a:solidFill>
                <a:schemeClr val="tx1"/>
              </a:solidFill>
            </a:rPr>
            <a:t>SO</a:t>
          </a:r>
          <a:endParaRPr lang="fa-IR" sz="1300" b="1" kern="1200">
            <a:solidFill>
              <a:schemeClr val="tx1"/>
            </a:solidFill>
          </a:endParaRPr>
        </a:p>
      </dsp:txBody>
      <dsp:txXfrm>
        <a:off x="18848" y="2274070"/>
        <a:ext cx="3683492" cy="348404"/>
      </dsp:txXfrm>
    </dsp:sp>
    <dsp:sp modelId="{15116011-CFF7-4040-AF2B-7B56E79901F0}">
      <dsp:nvSpPr>
        <dsp:cNvPr id="0" name=""/>
        <dsp:cNvSpPr/>
      </dsp:nvSpPr>
      <dsp:spPr>
        <a:xfrm>
          <a:off x="0" y="26989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استراتژي هاي </a:t>
          </a:r>
          <a:r>
            <a:rPr lang="en-US" sz="1300" b="1" kern="1200">
              <a:solidFill>
                <a:schemeClr val="tx1"/>
              </a:solidFill>
            </a:rPr>
            <a:t>WO</a:t>
          </a:r>
          <a:endParaRPr lang="fa-IR" sz="1300" b="1" kern="1200">
            <a:solidFill>
              <a:schemeClr val="tx1"/>
            </a:solidFill>
          </a:endParaRPr>
        </a:p>
      </dsp:txBody>
      <dsp:txXfrm>
        <a:off x="18848" y="2717770"/>
        <a:ext cx="3683492" cy="348404"/>
      </dsp:txXfrm>
    </dsp:sp>
    <dsp:sp modelId="{3C6CB86E-5C0F-4377-9293-66F6192A1099}">
      <dsp:nvSpPr>
        <dsp:cNvPr id="0" name=""/>
        <dsp:cNvSpPr/>
      </dsp:nvSpPr>
      <dsp:spPr>
        <a:xfrm>
          <a:off x="0" y="31426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استراتژي هاي </a:t>
          </a:r>
          <a:r>
            <a:rPr lang="en-US" sz="1300" b="1" kern="1200">
              <a:solidFill>
                <a:schemeClr val="tx1"/>
              </a:solidFill>
            </a:rPr>
            <a:t>WT</a:t>
          </a:r>
          <a:endParaRPr lang="fa-IR" sz="1300" b="1" kern="1200">
            <a:solidFill>
              <a:schemeClr val="tx1"/>
            </a:solidFill>
          </a:endParaRPr>
        </a:p>
      </dsp:txBody>
      <dsp:txXfrm>
        <a:off x="18848" y="3161470"/>
        <a:ext cx="3683492" cy="348404"/>
      </dsp:txXfrm>
    </dsp:sp>
    <dsp:sp modelId="{A07DE5EC-AE1D-4E26-9A85-8A1C361E852C}">
      <dsp:nvSpPr>
        <dsp:cNvPr id="0" name=""/>
        <dsp:cNvSpPr/>
      </dsp:nvSpPr>
      <dsp:spPr>
        <a:xfrm>
          <a:off x="0" y="35863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استراتژي هاي </a:t>
          </a:r>
          <a:r>
            <a:rPr lang="en-US" sz="1300" b="1" kern="1200">
              <a:solidFill>
                <a:schemeClr val="tx1"/>
              </a:solidFill>
            </a:rPr>
            <a:t>ST</a:t>
          </a:r>
          <a:endParaRPr lang="fa-IR" sz="1300" b="1" kern="1200">
            <a:solidFill>
              <a:schemeClr val="tx1"/>
            </a:solidFill>
          </a:endParaRPr>
        </a:p>
      </dsp:txBody>
      <dsp:txXfrm>
        <a:off x="18848" y="3605170"/>
        <a:ext cx="3683492" cy="348404"/>
      </dsp:txXfrm>
    </dsp:sp>
    <dsp:sp modelId="{8D951126-7E9C-41AC-A337-204A59E010C8}">
      <dsp:nvSpPr>
        <dsp:cNvPr id="0" name=""/>
        <dsp:cNvSpPr/>
      </dsp:nvSpPr>
      <dsp:spPr>
        <a:xfrm>
          <a:off x="0" y="40300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شناسايي استراتژي هاي ممكن</a:t>
          </a:r>
        </a:p>
      </dsp:txBody>
      <dsp:txXfrm>
        <a:off x="18848" y="4048870"/>
        <a:ext cx="3683492" cy="348404"/>
      </dsp:txXfrm>
    </dsp:sp>
    <dsp:sp modelId="{E625EFD2-9853-4FA2-A994-F81AA518C240}">
      <dsp:nvSpPr>
        <dsp:cNvPr id="0" name=""/>
        <dsp:cNvSpPr/>
      </dsp:nvSpPr>
      <dsp:spPr>
        <a:xfrm>
          <a:off x="0" y="4473722"/>
          <a:ext cx="3721188" cy="38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solidFill>
                <a:schemeClr val="tx1"/>
              </a:solidFill>
            </a:rPr>
            <a:t>•	ماتریس </a:t>
          </a:r>
          <a:r>
            <a:rPr lang="en-US" sz="1300" b="1" kern="1200">
              <a:solidFill>
                <a:schemeClr val="tx1"/>
              </a:solidFill>
            </a:rPr>
            <a:t>SPACE </a:t>
          </a:r>
          <a:endParaRPr lang="fa-IR" sz="1300" b="1" kern="1200">
            <a:solidFill>
              <a:schemeClr val="tx1"/>
            </a:solidFill>
          </a:endParaRPr>
        </a:p>
      </dsp:txBody>
      <dsp:txXfrm>
        <a:off x="18848" y="4492570"/>
        <a:ext cx="3683492" cy="348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F6ED3-5A37-4478-A9B3-9974FE16F8FC}">
      <dsp:nvSpPr>
        <dsp:cNvPr id="0" name=""/>
        <dsp:cNvSpPr/>
      </dsp:nvSpPr>
      <dsp:spPr>
        <a:xfrm>
          <a:off x="3294366" y="2106768"/>
          <a:ext cx="1620180" cy="1620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b="1" kern="1200" dirty="0">
              <a:cs typeface="+mj-cs"/>
            </a:rPr>
            <a:t>محیط تخصصی</a:t>
          </a:r>
        </a:p>
      </dsp:txBody>
      <dsp:txXfrm>
        <a:off x="3373457" y="2185859"/>
        <a:ext cx="1461998" cy="1461998"/>
      </dsp:txXfrm>
    </dsp:sp>
    <dsp:sp modelId="{E0254A8F-2597-4674-B77F-366088D7717D}">
      <dsp:nvSpPr>
        <dsp:cNvPr id="0" name=""/>
        <dsp:cNvSpPr/>
      </dsp:nvSpPr>
      <dsp:spPr>
        <a:xfrm rot="16200000">
          <a:off x="3646966" y="1649278"/>
          <a:ext cx="914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49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F5E10-A4C8-400D-8562-887F1AF48A38}">
      <dsp:nvSpPr>
        <dsp:cNvPr id="0" name=""/>
        <dsp:cNvSpPr/>
      </dsp:nvSpPr>
      <dsp:spPr>
        <a:xfrm>
          <a:off x="3561695" y="106268"/>
          <a:ext cx="1085520" cy="10855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/>
            <a:t>مشتریان</a:t>
          </a:r>
        </a:p>
      </dsp:txBody>
      <dsp:txXfrm>
        <a:off x="3614686" y="159259"/>
        <a:ext cx="979538" cy="979538"/>
      </dsp:txXfrm>
    </dsp:sp>
    <dsp:sp modelId="{0AD0D0D5-0938-464B-B300-4BE9AD6C3E0D}">
      <dsp:nvSpPr>
        <dsp:cNvPr id="0" name=""/>
        <dsp:cNvSpPr/>
      </dsp:nvSpPr>
      <dsp:spPr>
        <a:xfrm rot="20520000">
          <a:off x="4893858" y="2523029"/>
          <a:ext cx="8453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535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E8626-FDC1-4969-9C1F-696C753D86B5}">
      <dsp:nvSpPr>
        <dsp:cNvPr id="0" name=""/>
        <dsp:cNvSpPr/>
      </dsp:nvSpPr>
      <dsp:spPr>
        <a:xfrm>
          <a:off x="5718530" y="1673300"/>
          <a:ext cx="1085520" cy="10855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/>
            <a:t>تامین کنندگان</a:t>
          </a:r>
        </a:p>
      </dsp:txBody>
      <dsp:txXfrm>
        <a:off x="5771521" y="1726291"/>
        <a:ext cx="979538" cy="979538"/>
      </dsp:txXfrm>
    </dsp:sp>
    <dsp:sp modelId="{B5542146-D206-4E7B-BA26-47DD39DAAA91}">
      <dsp:nvSpPr>
        <dsp:cNvPr id="0" name=""/>
        <dsp:cNvSpPr/>
      </dsp:nvSpPr>
      <dsp:spPr>
        <a:xfrm rot="3240000">
          <a:off x="4570260" y="3967879"/>
          <a:ext cx="5956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61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67289-07C5-4A47-9514-8673B01E009D}">
      <dsp:nvSpPr>
        <dsp:cNvPr id="0" name=""/>
        <dsp:cNvSpPr/>
      </dsp:nvSpPr>
      <dsp:spPr>
        <a:xfrm>
          <a:off x="4894692" y="4208811"/>
          <a:ext cx="1085520" cy="10855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/>
            <a:t>رقبای بالاقوه</a:t>
          </a:r>
        </a:p>
      </dsp:txBody>
      <dsp:txXfrm>
        <a:off x="4947683" y="4261802"/>
        <a:ext cx="979538" cy="979538"/>
      </dsp:txXfrm>
    </dsp:sp>
    <dsp:sp modelId="{7750EEC2-9BAF-44D3-A3E3-E16044A08DB1}">
      <dsp:nvSpPr>
        <dsp:cNvPr id="0" name=""/>
        <dsp:cNvSpPr/>
      </dsp:nvSpPr>
      <dsp:spPr>
        <a:xfrm rot="7560000">
          <a:off x="3043036" y="3967879"/>
          <a:ext cx="5956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61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EB19B-16F4-443F-800B-20779BA6E15B}">
      <dsp:nvSpPr>
        <dsp:cNvPr id="0" name=""/>
        <dsp:cNvSpPr/>
      </dsp:nvSpPr>
      <dsp:spPr>
        <a:xfrm>
          <a:off x="2228698" y="4208811"/>
          <a:ext cx="1085520" cy="10855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/>
            <a:t>جانشین ها</a:t>
          </a:r>
        </a:p>
      </dsp:txBody>
      <dsp:txXfrm>
        <a:off x="2281689" y="4261802"/>
        <a:ext cx="979538" cy="979538"/>
      </dsp:txXfrm>
    </dsp:sp>
    <dsp:sp modelId="{E02274FE-859F-4AFE-93FF-E0E81EA3E0F9}">
      <dsp:nvSpPr>
        <dsp:cNvPr id="0" name=""/>
        <dsp:cNvSpPr/>
      </dsp:nvSpPr>
      <dsp:spPr>
        <a:xfrm rot="11880000">
          <a:off x="2469694" y="2523029"/>
          <a:ext cx="8453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535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CD403-2CD8-43F9-9114-3842954ACBE2}">
      <dsp:nvSpPr>
        <dsp:cNvPr id="0" name=""/>
        <dsp:cNvSpPr/>
      </dsp:nvSpPr>
      <dsp:spPr>
        <a:xfrm>
          <a:off x="1404861" y="1673300"/>
          <a:ext cx="1085520" cy="1085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/>
            <a:t>رقبای موجود</a:t>
          </a:r>
        </a:p>
      </dsp:txBody>
      <dsp:txXfrm>
        <a:off x="1457852" y="1726291"/>
        <a:ext cx="979538" cy="979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80C9502-07D4-4CF2-8936-7101637658EE}" type="datetimeFigureOut">
              <a:rPr lang="fa-IR" smtClean="0"/>
              <a:t>05/16/1443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D7859AA-1055-4C3F-ADC3-E7609110BF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35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5634A-A400-4499-949E-128DAE5D0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9754C-1FA5-4B6E-8474-BA038A016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2FF1A-919D-4F18-A42D-2E0A4B6F3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lnSpc>
                <a:spcPct val="150000"/>
              </a:lnSpc>
              <a:defRPr sz="2000" b="0">
                <a:cs typeface="+mn-cs"/>
              </a:defRPr>
            </a:lvl1pPr>
            <a:lvl2pPr algn="just">
              <a:lnSpc>
                <a:spcPct val="150000"/>
              </a:lnSpc>
              <a:defRPr sz="2000" b="0">
                <a:cs typeface="+mn-cs"/>
              </a:defRPr>
            </a:lvl2pPr>
            <a:lvl3pPr algn="just">
              <a:lnSpc>
                <a:spcPct val="150000"/>
              </a:lnSpc>
              <a:defRPr sz="2000" b="0">
                <a:cs typeface="+mn-cs"/>
              </a:defRPr>
            </a:lvl3pPr>
            <a:lvl4pPr algn="just">
              <a:lnSpc>
                <a:spcPct val="150000"/>
              </a:lnSpc>
              <a:defRPr sz="2000" b="0">
                <a:cs typeface="+mn-cs"/>
              </a:defRPr>
            </a:lvl4pPr>
            <a:lvl5pPr algn="just">
              <a:lnSpc>
                <a:spcPct val="150000"/>
              </a:lnSpc>
              <a:defRPr sz="2000" b="0"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4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7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7030A0"/>
              </a:buClr>
              <a:buFont typeface="Arial" panose="020B0604020202020204" pitchFamily="34" charset="0"/>
              <a:buChar char="•"/>
              <a:defRPr>
                <a:cs typeface="+mn-cs"/>
              </a:defRPr>
            </a:lvl1pPr>
            <a:lvl2pPr marL="742950" indent="-285750">
              <a:buClr>
                <a:srgbClr val="7030A0"/>
              </a:buClr>
              <a:buFont typeface="Arial" panose="020B0604020202020204" pitchFamily="34" charset="0"/>
              <a:buChar char="•"/>
              <a:defRPr>
                <a:cs typeface="+mn-cs"/>
              </a:defRPr>
            </a:lvl2pPr>
            <a:lvl3pPr marL="1143000" indent="-228600">
              <a:buClr>
                <a:srgbClr val="7030A0"/>
              </a:buClr>
              <a:buFont typeface="Arial" panose="020B0604020202020204" pitchFamily="34" charset="0"/>
              <a:buChar char="•"/>
              <a:defRPr>
                <a:cs typeface="+mn-cs"/>
              </a:defRPr>
            </a:lvl3pPr>
            <a:lvl4pPr marL="1600200" indent="-228600">
              <a:buClr>
                <a:srgbClr val="7030A0"/>
              </a:buClr>
              <a:buFont typeface="Arial" panose="020B0604020202020204" pitchFamily="34" charset="0"/>
              <a:buChar char="•"/>
              <a:defRPr>
                <a:cs typeface="+mn-cs"/>
              </a:defRPr>
            </a:lvl4pPr>
            <a:lvl5pPr marL="2057400" indent="-228600">
              <a:buClr>
                <a:srgbClr val="7030A0"/>
              </a:buClr>
              <a:buFont typeface="Arial" panose="020B0604020202020204" pitchFamily="34" charset="0"/>
              <a:buChar char="•"/>
              <a:defRPr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35E0C-3528-416A-A4FC-9EAFE7419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4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78FBD-C3AF-4781-AC8B-43BA49B34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CE15-3CE2-44E2-B6A1-913E33510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F5C1F-2A23-4667-B50B-169B76AEA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A5D8A-6FD0-4984-ACE5-E24882D3F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4E7B-1D96-46CE-BC49-9145281E3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FBD5-469D-4EC9-9E91-DF69212A8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33C9-6709-4858-874C-91A7E02BD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688" y="1600200"/>
            <a:ext cx="6923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200">
                <a:cs typeface="+mn-cs"/>
              </a:defRPr>
            </a:lvl1pPr>
          </a:lstStyle>
          <a:p>
            <a:fld id="{1CFE8C0C-97EC-48C1-8268-99985F87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1" fontAlgn="base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1" fontAlgn="base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just" rtl="1" fontAlgn="base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just" rtl="1" fontAlgn="base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1" fontAlgn="base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52CC-9F12-4E60-8ACE-CB00D1E9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75000"/>
              <a:lumOff val="2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81EA-541D-4F9D-AB09-FC785EA3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42" y="2060848"/>
            <a:ext cx="4680520" cy="2448272"/>
          </a:xfrm>
          <a:noFill/>
          <a:ln w="38100">
            <a:solidFill>
              <a:srgbClr val="00AE9D"/>
            </a:solidFill>
            <a:prstDash val="dashDot"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دستنامه</a:t>
            </a:r>
            <a:b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برنامه ریزی استراتژیک</a:t>
            </a:r>
            <a:b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br>
              <a:rPr lang="fa-IR" sz="4400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2000" dirty="0">
                <a:solidFill>
                  <a:srgbClr val="FFC000"/>
                </a:solidFill>
                <a:cs typeface="B Titr" panose="00000700000000000000" pitchFamily="2" charset="-78"/>
              </a:rPr>
              <a:t>برگرفته از کتاب دکتر سید محمد اعرابی</a:t>
            </a:r>
            <a:endParaRPr lang="fa-IR" sz="1600" b="1" dirty="0">
              <a:solidFill>
                <a:srgbClr val="F0B013"/>
              </a:solidFill>
              <a:latin typeface="+mn-lt"/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75C8-E3DA-4E0C-B968-47241504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994" y="4591264"/>
            <a:ext cx="4694166" cy="286475"/>
          </a:xfrm>
          <a:solidFill>
            <a:srgbClr val="70B8B4"/>
          </a:solidFill>
        </p:spPr>
        <p:txBody>
          <a:bodyPr vert="horz" lIns="68580" tIns="81000" rIns="68580" bIns="34290" rtlCol="0" anchor="ctr" anchorCtr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fa-IR" sz="1800" dirty="0">
                <a:cs typeface="B Titr" panose="00000700000000000000" pitchFamily="2" charset="-78"/>
              </a:rPr>
              <a:t>گردآورنده: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BFDF3B-6A3F-449A-B612-DD4501FE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52CC-9F12-4E60-8ACE-CB00D1E9FA6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5A612-02AD-4617-A40C-C6575FA90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/>
        </p:blipFill>
        <p:spPr>
          <a:xfrm>
            <a:off x="82314" y="463916"/>
            <a:ext cx="4162802" cy="529391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591330-469C-4D53-9FA8-705D78F3DB23}"/>
              </a:ext>
            </a:extLst>
          </p:cNvPr>
          <p:cNvSpPr txBox="1">
            <a:spLocks/>
          </p:cNvSpPr>
          <p:nvPr/>
        </p:nvSpPr>
        <p:spPr>
          <a:xfrm>
            <a:off x="3809641" y="4965740"/>
            <a:ext cx="4680519" cy="546905"/>
          </a:xfrm>
          <a:prstGeom prst="rect">
            <a:avLst/>
          </a:pr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tx1"/>
            </a:bgClr>
          </a:pattFill>
          <a:ln w="28575">
            <a:solidFill>
              <a:srgbClr val="6950A1"/>
            </a:solidFill>
            <a:prstDash val="lgDash"/>
          </a:ln>
        </p:spPr>
        <p:txBody>
          <a:bodyPr vert="horz" lIns="68580" tIns="81000" rIns="68580" bIns="34290" rtlCol="0" anchor="ctr" anchorCtr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]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نام و نام خانوادگی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[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34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75000"/>
              <a:lumOff val="2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81A0072B-6AE4-495E-BC9D-0D8835A4559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5575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B Titr"/>
              </a:rPr>
              <a:t>عناصر محیط تخصصی</a:t>
            </a:r>
            <a:endParaRPr kumimoji="0" lang="en-US" altLang="fa-I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B Titr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BFDF3B-6A3F-449A-B612-DD4501FE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852CC-9F12-4E60-8ACE-CB00D1E9FA6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34935D6-0467-48F1-9E80-BAE5DBBCF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693807"/>
              </p:ext>
            </p:extLst>
          </p:nvPr>
        </p:nvGraphicFramePr>
        <p:xfrm>
          <a:off x="-612576" y="955755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5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5" name="Group 3">
            <a:extLst>
              <a:ext uri="{FF2B5EF4-FFF2-40B4-BE49-F238E27FC236}">
                <a16:creationId xmlns:a16="http://schemas.microsoft.com/office/drawing/2014/main" id="{44A84F92-E466-4FB8-80DE-75F7373464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9841999"/>
              </p:ext>
            </p:extLst>
          </p:nvPr>
        </p:nvGraphicFramePr>
        <p:xfrm>
          <a:off x="1835696" y="1412776"/>
          <a:ext cx="7056015" cy="4819711"/>
        </p:xfrm>
        <a:graphic>
          <a:graphicData uri="http://schemas.openxmlformats.org/drawingml/2006/table">
            <a:tbl>
              <a:tblPr/>
              <a:tblGrid>
                <a:gridCol w="146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27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نمره وزن * رتبه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رتبه 3و4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ضریب اهمیت ( وزن)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قوتها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5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3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به تفکیک عوامل فرعی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عوامل اصلی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19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رتبه 1 و 2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ضعفها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5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51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محیط اقتصادی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محیط اجتماعی-فرهنگی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محیط سیاسی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1&lt;= نمره &lt;=4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=1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=1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جمع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D1CA23E5-B64E-4FFD-9CF7-62DD18F3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a-IR" altLang="fa-IR" sz="3200" kern="0" dirty="0"/>
              <a:t>قوت ها و ضعف های سازمان</a:t>
            </a:r>
            <a:endParaRPr lang="en-US" altLang="fa-IR" sz="3200" kern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4B7EEF-2184-4784-B92D-327227BC19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altLang="fa-IR" sz="3200" dirty="0"/>
              <a:t>تجزيه و تحليل داخلي و خارجي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D9512EA-7B27-4E71-9F40-E64182CDE0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417638"/>
            <a:ext cx="6779096" cy="4891682"/>
          </a:xfrm>
        </p:spPr>
        <p:txBody>
          <a:bodyPr/>
          <a:lstStyle/>
          <a:p>
            <a:pPr marL="0" indent="0">
              <a:buNone/>
            </a:pPr>
            <a:r>
              <a:rPr lang="fa-IR" altLang="fa-IR" dirty="0"/>
              <a:t>در ماتريس چهارخانه اي موقعيت سازمان يا كسب و كار از حيث نمرات عوامل خارجي و داخلي:</a:t>
            </a:r>
          </a:p>
          <a:p>
            <a:r>
              <a:rPr lang="fa-IR" altLang="fa-IR" dirty="0"/>
              <a:t>اگر در خانه </a:t>
            </a:r>
            <a:r>
              <a:rPr lang="en-US" altLang="fa-IR" dirty="0"/>
              <a:t>I</a:t>
            </a:r>
            <a:r>
              <a:rPr lang="fa-IR" altLang="fa-IR" dirty="0"/>
              <a:t> باشد، استراتژي محافظه كارانه (نگهداري، حمايت دروني)</a:t>
            </a:r>
          </a:p>
          <a:p>
            <a:r>
              <a:rPr lang="fa-IR" altLang="fa-IR" dirty="0"/>
              <a:t>اگر در خانه</a:t>
            </a:r>
            <a:r>
              <a:rPr lang="en-US" altLang="fa-IR" dirty="0"/>
              <a:t>II </a:t>
            </a:r>
            <a:r>
              <a:rPr lang="fa-IR" altLang="fa-IR" dirty="0"/>
              <a:t> باشد، استراتژي تهاجمي (رشد و توسعه)</a:t>
            </a:r>
          </a:p>
          <a:p>
            <a:r>
              <a:rPr lang="fa-IR" altLang="fa-IR" dirty="0"/>
              <a:t>اگر در خانه</a:t>
            </a:r>
            <a:r>
              <a:rPr lang="en-US" altLang="fa-IR" dirty="0"/>
              <a:t>III </a:t>
            </a:r>
            <a:r>
              <a:rPr lang="fa-IR" altLang="fa-IR" dirty="0"/>
              <a:t> باشد، استراتژي تدافعي (برداشت، واگذاري، كاهش و انحلال)</a:t>
            </a:r>
          </a:p>
          <a:p>
            <a:r>
              <a:rPr lang="fa-IR" altLang="fa-IR" dirty="0"/>
              <a:t>و اگر اگر در خانه </a:t>
            </a:r>
            <a:r>
              <a:rPr lang="en-US" altLang="fa-IR" dirty="0"/>
              <a:t> IV </a:t>
            </a:r>
            <a:r>
              <a:rPr lang="fa-IR" altLang="fa-IR" dirty="0"/>
              <a:t>باشد، استراتژي رقابتي (نگهداري- حمايت بيروني) توصيه مي شود.</a:t>
            </a:r>
          </a:p>
        </p:txBody>
      </p:sp>
    </p:spTree>
    <p:extLst>
      <p:ext uri="{BB962C8B-B14F-4D97-AF65-F5344CB8AC3E}">
        <p14:creationId xmlns:p14="http://schemas.microsoft.com/office/powerpoint/2010/main" val="166767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75000"/>
              <a:lumOff val="2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BFDF3B-6A3F-449A-B612-DD4501FE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852CC-9F12-4E60-8ACE-CB00D1E9FA6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042A09-3A76-450C-80A2-5A720C7A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1"/>
                </a:solidFill>
              </a:rPr>
              <a:t>ماتریس </a:t>
            </a:r>
            <a:r>
              <a:rPr lang="en-US" sz="3600" b="1" dirty="0">
                <a:solidFill>
                  <a:schemeClr val="bg1"/>
                </a:solidFill>
              </a:rPr>
              <a:t>SWOT</a:t>
            </a:r>
            <a:endParaRPr lang="fa-IR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07D5B5-561C-4C01-A8B3-58871EE02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9"/>
          <a:stretch/>
        </p:blipFill>
        <p:spPr>
          <a:xfrm>
            <a:off x="24425" y="1844824"/>
            <a:ext cx="9142984" cy="52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CD9512EA-7B27-4E71-9F40-E64182CDE0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417638"/>
            <a:ext cx="6779096" cy="4891682"/>
          </a:xfrm>
        </p:spPr>
        <p:txBody>
          <a:bodyPr/>
          <a:lstStyle/>
          <a:p>
            <a:r>
              <a:rPr lang="fa-IR" altLang="fa-IR" dirty="0"/>
              <a:t>شرکت ها در اجرای این استراتژی می کوشند با استفاده از نقاط قوت خود اثرات ناشی از تهدیدات موجود در محیط را کاهش دهند یا آنها را از بین ببرند.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B79DA-7957-4494-B49A-141A3DEB5ABE}"/>
              </a:ext>
            </a:extLst>
          </p:cNvPr>
          <p:cNvSpPr/>
          <p:nvPr/>
        </p:nvSpPr>
        <p:spPr>
          <a:xfrm>
            <a:off x="4716016" y="4365104"/>
            <a:ext cx="2520280" cy="501625"/>
          </a:xfrm>
          <a:prstGeom prst="rect">
            <a:avLst/>
          </a:prstGeom>
          <a:solidFill>
            <a:srgbClr val="D98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sz="3200" b="1" dirty="0"/>
              <a:t>Threats</a:t>
            </a:r>
            <a:endParaRPr lang="fa-IR" sz="32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7D599-242C-484F-A556-DA57E10628BA}"/>
              </a:ext>
            </a:extLst>
          </p:cNvPr>
          <p:cNvSpPr/>
          <p:nvPr/>
        </p:nvSpPr>
        <p:spPr>
          <a:xfrm>
            <a:off x="4716016" y="3863479"/>
            <a:ext cx="2520280" cy="50162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sz="3200" b="1" dirty="0">
                <a:latin typeface="+mj-lt"/>
              </a:rPr>
              <a:t>Strengths</a:t>
            </a:r>
            <a:endParaRPr lang="fa-IR" sz="3200" dirty="0">
              <a:latin typeface="+mj-lt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E4B7EEF-2184-4784-B92D-327227BC19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altLang="fa-IR" sz="3200" dirty="0"/>
              <a:t>استراتژي هاي </a:t>
            </a:r>
            <a:r>
              <a:rPr lang="en-US" altLang="fa-IR" sz="3200" dirty="0"/>
              <a:t>ST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0716C4-CED9-4697-8FBC-235953A4A01F}"/>
              </a:ext>
            </a:extLst>
          </p:cNvPr>
          <p:cNvSpPr/>
          <p:nvPr/>
        </p:nvSpPr>
        <p:spPr>
          <a:xfrm rot="20122474">
            <a:off x="2063613" y="3054012"/>
            <a:ext cx="3168352" cy="3168000"/>
          </a:xfrm>
          <a:prstGeom prst="ellipse">
            <a:avLst/>
          </a:prstGeom>
          <a:solidFill>
            <a:srgbClr val="F0B013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 anchorCtr="1">
            <a:noAutofit/>
          </a:bodyPr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+mj-lt"/>
              </a:rPr>
              <a:t>ST</a:t>
            </a:r>
            <a:endParaRPr lang="fa-IR" sz="13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36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CC3960A-93EF-4A5F-B6BE-EEB7A1EE6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a-IR" altLang="fa-IR" sz="3200" kern="0" dirty="0"/>
              <a:t>استراتژی های چارچوب سوات</a:t>
            </a:r>
            <a:endParaRPr lang="en-US" altLang="fa-IR" sz="3200" kern="0" dirty="0"/>
          </a:p>
        </p:txBody>
      </p:sp>
      <p:graphicFrame>
        <p:nvGraphicFramePr>
          <p:cNvPr id="65539" name="Group 3">
            <a:extLst>
              <a:ext uri="{FF2B5EF4-FFF2-40B4-BE49-F238E27FC236}">
                <a16:creationId xmlns:a16="http://schemas.microsoft.com/office/drawing/2014/main" id="{2C10F995-5B3B-478E-97B4-541C77B366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006651"/>
              </p:ext>
            </p:extLst>
          </p:nvPr>
        </p:nvGraphicFramePr>
        <p:xfrm>
          <a:off x="2123728" y="1772816"/>
          <a:ext cx="6491064" cy="4320000"/>
        </p:xfrm>
        <a:graphic>
          <a:graphicData uri="http://schemas.openxmlformats.org/drawingml/2006/table">
            <a:tbl>
              <a:tblPr/>
              <a:tblGrid>
                <a:gridCol w="21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ترکیب عوامل مورد نظر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استراتژی ها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B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قوت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S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فرصت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O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استراتژی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SO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قوت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S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تهدید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 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T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استراتژی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ST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ضعف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W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فرصت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O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استراتژی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 WO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ضعف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W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تهدید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T</a:t>
                      </a: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استراتژی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WT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692696"/>
            <a:ext cx="6779096" cy="1440160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a-IR" sz="4800" b="0" dirty="0">
                <a:solidFill>
                  <a:schemeClr val="tx1"/>
                </a:solidFill>
                <a:cs typeface="+mn-cs"/>
              </a:rPr>
              <a:t>سپاس و تشکر از توجهتان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BFD3C-C4E7-41FA-98C4-2277FFAF9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360">
            <a:off x="1651402" y="1953092"/>
            <a:ext cx="6501587" cy="40380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1895E-5B05-40B2-838A-7D8DD7CC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5E0C-3528-416A-A4FC-9EAFE7419D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8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4A88B2-9DEC-419A-813D-E8D164A41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17" y="1387835"/>
            <a:ext cx="6107517" cy="40823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C42FB-67F0-49B1-ABFF-701AE22D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634A-A400-4499-949E-128DAE5D01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424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31CD-067D-44AB-9022-FA017AE1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</a:rPr>
              <a:t>فهرست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EBEE2-EF1C-4A9D-A30C-7A43760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5E0C-3528-416A-A4FC-9EAFE7419D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EDAB0-337E-4DAC-9426-80BEC3849C49}"/>
              </a:ext>
            </a:extLst>
          </p:cNvPr>
          <p:cNvSpPr txBox="1"/>
          <p:nvPr/>
        </p:nvSpPr>
        <p:spPr>
          <a:xfrm>
            <a:off x="1115616" y="1988840"/>
            <a:ext cx="5688632" cy="25922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79FF42-2C7E-4691-8B5F-EF59969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344981"/>
              </p:ext>
            </p:extLst>
          </p:nvPr>
        </p:nvGraphicFramePr>
        <p:xfrm>
          <a:off x="4932040" y="1268759"/>
          <a:ext cx="372118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E19B5C3-1610-4B27-A812-6C38787F9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054676"/>
              </p:ext>
            </p:extLst>
          </p:nvPr>
        </p:nvGraphicFramePr>
        <p:xfrm>
          <a:off x="1098812" y="1267905"/>
          <a:ext cx="372118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100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31CD-067D-44AB-9022-FA017AE1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</a:rPr>
              <a:t>فهرست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EBEE2-EF1C-4A9D-A30C-7A43760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5E0C-3528-416A-A4FC-9EAFE7419D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EDAB0-337E-4DAC-9426-80BEC3849C49}"/>
              </a:ext>
            </a:extLst>
          </p:cNvPr>
          <p:cNvSpPr txBox="1"/>
          <p:nvPr/>
        </p:nvSpPr>
        <p:spPr>
          <a:xfrm>
            <a:off x="1115616" y="1988840"/>
            <a:ext cx="5688632" cy="25922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79FF42-2C7E-4691-8B5F-EF59969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959532"/>
              </p:ext>
            </p:extLst>
          </p:nvPr>
        </p:nvGraphicFramePr>
        <p:xfrm>
          <a:off x="4932040" y="1268759"/>
          <a:ext cx="372118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24937D-CBD6-4CC6-BC7D-C758F08AA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201266"/>
              </p:ext>
            </p:extLst>
          </p:nvPr>
        </p:nvGraphicFramePr>
        <p:xfrm>
          <a:off x="1098812" y="1267905"/>
          <a:ext cx="372118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673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31CD-067D-44AB-9022-FA017AE1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</a:rPr>
              <a:t>فهرست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EBEE2-EF1C-4A9D-A30C-7A43760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5E0C-3528-416A-A4FC-9EAFE7419D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EDAB0-337E-4DAC-9426-80BEC3849C49}"/>
              </a:ext>
            </a:extLst>
          </p:cNvPr>
          <p:cNvSpPr txBox="1"/>
          <p:nvPr/>
        </p:nvSpPr>
        <p:spPr>
          <a:xfrm>
            <a:off x="1115616" y="1988840"/>
            <a:ext cx="5688632" cy="25922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79FF42-2C7E-4691-8B5F-EF59969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105524"/>
              </p:ext>
            </p:extLst>
          </p:nvPr>
        </p:nvGraphicFramePr>
        <p:xfrm>
          <a:off x="4932040" y="1268759"/>
          <a:ext cx="372118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4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60A36CD-CD79-42DE-A5EA-39868AEDA22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7772400" cy="14700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altLang="fa-IR" sz="3200" dirty="0"/>
              <a:t>ارزیابی استراتژی</a:t>
            </a:r>
            <a:r>
              <a:rPr lang="en-US" altLang="fa-IR" sz="3200"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34E32D-98A7-4983-A26B-4E04C74ADD6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51720" y="1268760"/>
            <a:ext cx="6331868" cy="3744912"/>
          </a:xfrm>
        </p:spPr>
        <p:txBody>
          <a:bodyPr/>
          <a:lstStyle/>
          <a:p>
            <a:pPr marL="0" indent="0">
              <a:buNone/>
            </a:pPr>
            <a:r>
              <a:rPr lang="fa-IR" altLang="fa-IR" dirty="0"/>
              <a:t>در این مرحله تغییرات احتمالی عوامل تاثیر گذار داخلی و خارجی و اثرات احتمالی آنها بر ماموریت، اهداف و استراتژی ها و راه کارهای اجرایی بررسی می شود. هم چنین نحوه انجام هر کدام از مراحل تدوین و اجرای استراتژی از ابعاد مختلف مورد بررسی قرار گرفته و در نهایت نتایج به دست آمده و نحوه دستیابی به آنها مورد ارزیابی قرار می گیرند تا انحرافات احتمالی شناسایی شده و در جهت رفع آنها اقدام شود.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9A082-47D5-49B3-83F6-F0038E00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3000117"/>
            <a:ext cx="5616624" cy="38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3D5CADF-3909-4DA8-9D49-8752A1C145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7772400" cy="14700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altLang="fa-IR" sz="3200" dirty="0"/>
              <a:t>الگوی مدیریت استراتژیک</a:t>
            </a:r>
            <a:r>
              <a:rPr lang="en-US" altLang="fa-IR" sz="320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D3002B-F5FE-4814-AA2A-23BF504746D7}"/>
              </a:ext>
            </a:extLst>
          </p:cNvPr>
          <p:cNvGrpSpPr/>
          <p:nvPr/>
        </p:nvGrpSpPr>
        <p:grpSpPr>
          <a:xfrm>
            <a:off x="1356171" y="1557338"/>
            <a:ext cx="7535416" cy="3815878"/>
            <a:chOff x="1213973" y="1557338"/>
            <a:chExt cx="7677614" cy="3887886"/>
          </a:xfrm>
          <a:solidFill>
            <a:srgbClr val="F0B013">
              <a:alpha val="10196"/>
            </a:srgbClr>
          </a:solidFill>
        </p:grpSpPr>
        <p:sp>
          <p:nvSpPr>
            <p:cNvPr id="18435" name="Rectangle 3">
              <a:extLst>
                <a:ext uri="{FF2B5EF4-FFF2-40B4-BE49-F238E27FC236}">
                  <a16:creationId xmlns:a16="http://schemas.microsoft.com/office/drawing/2014/main" id="{0E26C330-BAC8-4498-914D-44F996DBB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973" y="1557338"/>
              <a:ext cx="1431985" cy="388788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a-IR" altLang="fa-IR" sz="1800">
                <a:cs typeface="+mn-cs"/>
              </a:endParaRPr>
            </a:p>
          </p:txBody>
        </p:sp>
        <p:sp>
          <p:nvSpPr>
            <p:cNvPr id="18436" name="Rectangle 4">
              <a:extLst>
                <a:ext uri="{FF2B5EF4-FFF2-40B4-BE49-F238E27FC236}">
                  <a16:creationId xmlns:a16="http://schemas.microsoft.com/office/drawing/2014/main" id="{7D9F2CCB-A12D-40A6-A785-ABEBF72B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914" y="1557338"/>
              <a:ext cx="2867790" cy="388788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a-IR" altLang="fa-IR" sz="1800">
                <a:cs typeface="+mn-cs"/>
              </a:endParaRPr>
            </a:p>
          </p:txBody>
        </p:sp>
        <p:sp>
          <p:nvSpPr>
            <p:cNvPr id="18437" name="Rectangle 5">
              <a:extLst>
                <a:ext uri="{FF2B5EF4-FFF2-40B4-BE49-F238E27FC236}">
                  <a16:creationId xmlns:a16="http://schemas.microsoft.com/office/drawing/2014/main" id="{448A4FEE-9D50-4D47-8575-9116FC4D0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3796" y="1557338"/>
              <a:ext cx="2867791" cy="388788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a-IR" altLang="fa-IR" sz="1800">
                <a:cs typeface="+mn-cs"/>
              </a:endParaRPr>
            </a:p>
          </p:txBody>
        </p:sp>
        <p:sp>
          <p:nvSpPr>
            <p:cNvPr id="18438" name="Text Box 6">
              <a:extLst>
                <a:ext uri="{FF2B5EF4-FFF2-40B4-BE49-F238E27FC236}">
                  <a16:creationId xmlns:a16="http://schemas.microsoft.com/office/drawing/2014/main" id="{3C4EEE31-CF64-47BA-9917-8DBD31086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800" y="1620567"/>
              <a:ext cx="1448649" cy="3449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600">
                  <a:cs typeface="+mn-cs"/>
                </a:rPr>
                <a:t>تدوین استراتژی </a:t>
              </a:r>
              <a:endParaRPr lang="en-US" altLang="fa-IR" sz="1600">
                <a:cs typeface="+mn-cs"/>
              </a:endParaRPr>
            </a:p>
          </p:txBody>
        </p:sp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5CDC1079-E62D-45AB-BBE5-1E9951DAF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894" y="1685201"/>
              <a:ext cx="1448648" cy="3449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600" dirty="0">
                  <a:cs typeface="+mn-cs"/>
                </a:rPr>
                <a:t>اجرای استراتژی </a:t>
              </a:r>
              <a:endParaRPr lang="en-US" altLang="fa-IR" sz="1600" dirty="0">
                <a:cs typeface="+mn-cs"/>
              </a:endParaRPr>
            </a:p>
          </p:txBody>
        </p:sp>
        <p:sp>
          <p:nvSpPr>
            <p:cNvPr id="18440" name="Text Box 8">
              <a:extLst>
                <a:ext uri="{FF2B5EF4-FFF2-40B4-BE49-F238E27FC236}">
                  <a16:creationId xmlns:a16="http://schemas.microsoft.com/office/drawing/2014/main" id="{0AAE0B3E-225D-4C87-8226-7B23E42D7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687" y="1665034"/>
              <a:ext cx="1379801" cy="3449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600" dirty="0">
                  <a:cs typeface="+mn-cs"/>
                </a:rPr>
                <a:t>ارزیابی استراتژی </a:t>
              </a:r>
              <a:endParaRPr lang="en-US" altLang="fa-IR" sz="1600" dirty="0">
                <a:cs typeface="+mn-cs"/>
              </a:endParaRPr>
            </a:p>
          </p:txBody>
        </p:sp>
        <p:sp>
          <p:nvSpPr>
            <p:cNvPr id="18441" name="Line 9">
              <a:extLst>
                <a:ext uri="{FF2B5EF4-FFF2-40B4-BE49-F238E27FC236}">
                  <a16:creationId xmlns:a16="http://schemas.microsoft.com/office/drawing/2014/main" id="{E5C942F2-A6FE-4914-B522-DE5C08E21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965" y="2193844"/>
              <a:ext cx="657943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42" name="Line 10">
              <a:extLst>
                <a:ext uri="{FF2B5EF4-FFF2-40B4-BE49-F238E27FC236}">
                  <a16:creationId xmlns:a16="http://schemas.microsoft.com/office/drawing/2014/main" id="{A1EF04F4-97C4-47AA-A2A5-C8AF01DD7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9402" y="2193844"/>
              <a:ext cx="0" cy="101189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43" name="Text Box 11">
              <a:extLst>
                <a:ext uri="{FF2B5EF4-FFF2-40B4-BE49-F238E27FC236}">
                  <a16:creationId xmlns:a16="http://schemas.microsoft.com/office/drawing/2014/main" id="{755E0C21-8B05-4DE2-88E0-C54DFFA83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3988" y="3205737"/>
              <a:ext cx="760768" cy="2451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بیانیه ماموریت</a:t>
              </a:r>
              <a:endParaRPr lang="en-US" altLang="fa-IR" sz="1200">
                <a:cs typeface="+mn-cs"/>
              </a:endParaRPr>
            </a:p>
          </p:txBody>
        </p:sp>
        <p:sp>
          <p:nvSpPr>
            <p:cNvPr id="18444" name="Text Box 12">
              <a:extLst>
                <a:ext uri="{FF2B5EF4-FFF2-40B4-BE49-F238E27FC236}">
                  <a16:creationId xmlns:a16="http://schemas.microsoft.com/office/drawing/2014/main" id="{11BED72F-BD51-431D-B6C1-567BC70C5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0584" y="2512800"/>
              <a:ext cx="711109" cy="4086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بررسی عوامل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خارجی</a:t>
              </a:r>
              <a:endParaRPr lang="en-US" altLang="fa-IR" sz="1200">
                <a:cs typeface="+mn-cs"/>
              </a:endParaRPr>
            </a:p>
          </p:txBody>
        </p:sp>
        <p:sp>
          <p:nvSpPr>
            <p:cNvPr id="18445" name="Text Box 13">
              <a:extLst>
                <a:ext uri="{FF2B5EF4-FFF2-40B4-BE49-F238E27FC236}">
                  <a16:creationId xmlns:a16="http://schemas.microsoft.com/office/drawing/2014/main" id="{C297718C-6CB1-4C3D-8F5F-4B42061D6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1077" y="3124014"/>
              <a:ext cx="913999" cy="4086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 dirty="0">
                  <a:cs typeface="+mn-cs"/>
                </a:rPr>
                <a:t>تدوین، ارزیابی 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 dirty="0">
                  <a:cs typeface="+mn-cs"/>
                </a:rPr>
                <a:t>انتخاب استراتژِ ها </a:t>
              </a:r>
              <a:endParaRPr lang="en-US" altLang="fa-IR" sz="1200" dirty="0">
                <a:cs typeface="+mn-cs"/>
              </a:endParaRPr>
            </a:p>
          </p:txBody>
        </p:sp>
        <p:sp>
          <p:nvSpPr>
            <p:cNvPr id="18446" name="Text Box 14">
              <a:extLst>
                <a:ext uri="{FF2B5EF4-FFF2-40B4-BE49-F238E27FC236}">
                  <a16:creationId xmlns:a16="http://schemas.microsoft.com/office/drawing/2014/main" id="{6861E875-FDF3-4FB2-A25B-BA5484BD1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6285" y="3920701"/>
              <a:ext cx="743742" cy="4086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بررسی عوامل 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داخلی</a:t>
              </a:r>
              <a:endParaRPr lang="en-US" altLang="fa-IR" sz="1200">
                <a:cs typeface="+mn-cs"/>
              </a:endParaRPr>
            </a:p>
          </p:txBody>
        </p:sp>
        <p:sp>
          <p:nvSpPr>
            <p:cNvPr id="18447" name="Line 15">
              <a:extLst>
                <a:ext uri="{FF2B5EF4-FFF2-40B4-BE49-F238E27FC236}">
                  <a16:creationId xmlns:a16="http://schemas.microsoft.com/office/drawing/2014/main" id="{70C7862A-8AF0-483F-829E-8D227E0DB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7169" y="2193844"/>
              <a:ext cx="0" cy="31895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48" name="Line 16">
              <a:extLst>
                <a:ext uri="{FF2B5EF4-FFF2-40B4-BE49-F238E27FC236}">
                  <a16:creationId xmlns:a16="http://schemas.microsoft.com/office/drawing/2014/main" id="{ACA446D8-A7AE-4201-9805-FDD0D056C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20407" y="2193843"/>
              <a:ext cx="13438" cy="93015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49" name="Line 17">
              <a:extLst>
                <a:ext uri="{FF2B5EF4-FFF2-40B4-BE49-F238E27FC236}">
                  <a16:creationId xmlns:a16="http://schemas.microsoft.com/office/drawing/2014/main" id="{0FD6F82C-1BA6-47A6-953C-E31390FE57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5075" y="3309739"/>
              <a:ext cx="898911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50" name="Line 18">
              <a:extLst>
                <a:ext uri="{FF2B5EF4-FFF2-40B4-BE49-F238E27FC236}">
                  <a16:creationId xmlns:a16="http://schemas.microsoft.com/office/drawing/2014/main" id="{4EDA32AD-4A51-48C2-B72D-8752A2C83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7169" y="2959619"/>
              <a:ext cx="0" cy="95546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51" name="Line 19">
              <a:extLst>
                <a:ext uri="{FF2B5EF4-FFF2-40B4-BE49-F238E27FC236}">
                  <a16:creationId xmlns:a16="http://schemas.microsoft.com/office/drawing/2014/main" id="{26633331-0836-4FA1-99D3-1741BC8DB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9402" y="3450908"/>
              <a:ext cx="0" cy="167536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52" name="Line 20">
              <a:extLst>
                <a:ext uri="{FF2B5EF4-FFF2-40B4-BE49-F238E27FC236}">
                  <a16:creationId xmlns:a16="http://schemas.microsoft.com/office/drawing/2014/main" id="{AF91380E-5F5F-4D94-9DBA-F6CE1F2DC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8937" y="5126267"/>
              <a:ext cx="6580465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53" name="Line 21">
              <a:extLst>
                <a:ext uri="{FF2B5EF4-FFF2-40B4-BE49-F238E27FC236}">
                  <a16:creationId xmlns:a16="http://schemas.microsoft.com/office/drawing/2014/main" id="{6B0E2275-6CBB-47DC-AC11-38FA69CFA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3941" y="4360494"/>
              <a:ext cx="0" cy="7657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54" name="Line 22">
              <a:extLst>
                <a:ext uri="{FF2B5EF4-FFF2-40B4-BE49-F238E27FC236}">
                  <a16:creationId xmlns:a16="http://schemas.microsoft.com/office/drawing/2014/main" id="{62835535-1AD7-49C2-9167-A158AFC17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20406" y="3532631"/>
              <a:ext cx="13439" cy="15936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55" name="Text Box 23">
              <a:extLst>
                <a:ext uri="{FF2B5EF4-FFF2-40B4-BE49-F238E27FC236}">
                  <a16:creationId xmlns:a16="http://schemas.microsoft.com/office/drawing/2014/main" id="{C5673E2A-70F4-434C-B24A-06447E371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402" y="3150711"/>
              <a:ext cx="445413" cy="4088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تعیین 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اهداف</a:t>
              </a:r>
              <a:endParaRPr lang="en-US" altLang="fa-IR" sz="1200">
                <a:cs typeface="+mn-cs"/>
              </a:endParaRPr>
            </a:p>
          </p:txBody>
        </p:sp>
        <p:sp>
          <p:nvSpPr>
            <p:cNvPr id="18456" name="Text Box 24">
              <a:extLst>
                <a:ext uri="{FF2B5EF4-FFF2-40B4-BE49-F238E27FC236}">
                  <a16:creationId xmlns:a16="http://schemas.microsoft.com/office/drawing/2014/main" id="{E0606372-01CB-4629-8CF7-58200C3F6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357" y="3150711"/>
              <a:ext cx="630237" cy="4086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تعیین 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سیاست ها </a:t>
              </a:r>
              <a:endParaRPr lang="en-US" altLang="fa-IR" sz="1200">
                <a:cs typeface="+mn-cs"/>
              </a:endParaRPr>
            </a:p>
          </p:txBody>
        </p:sp>
        <p:sp>
          <p:nvSpPr>
            <p:cNvPr id="18457" name="Text Box 25">
              <a:extLst>
                <a:ext uri="{FF2B5EF4-FFF2-40B4-BE49-F238E27FC236}">
                  <a16:creationId xmlns:a16="http://schemas.microsoft.com/office/drawing/2014/main" id="{B68D6775-40A4-4A4B-BFE5-7690DCCD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7052" y="3150711"/>
              <a:ext cx="552202" cy="4086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تخصیص 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>
                  <a:cs typeface="+mn-cs"/>
                </a:rPr>
                <a:t>منابع</a:t>
              </a:r>
              <a:endParaRPr lang="en-US" altLang="fa-IR" sz="1200">
                <a:cs typeface="+mn-cs"/>
              </a:endParaRPr>
            </a:p>
          </p:txBody>
        </p:sp>
        <p:sp>
          <p:nvSpPr>
            <p:cNvPr id="18458" name="Line 26">
              <a:extLst>
                <a:ext uri="{FF2B5EF4-FFF2-40B4-BE49-F238E27FC236}">
                  <a16:creationId xmlns:a16="http://schemas.microsoft.com/office/drawing/2014/main" id="{D4123847-0AA9-47DD-86E7-9D7EF5ABB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06244" y="3341802"/>
              <a:ext cx="508643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59" name="Line 27">
              <a:extLst>
                <a:ext uri="{FF2B5EF4-FFF2-40B4-BE49-F238E27FC236}">
                  <a16:creationId xmlns:a16="http://schemas.microsoft.com/office/drawing/2014/main" id="{F2517F98-E5E1-42F7-AF76-996030D1F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7242" y="3341803"/>
              <a:ext cx="38218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0" name="Line 28">
              <a:extLst>
                <a:ext uri="{FF2B5EF4-FFF2-40B4-BE49-F238E27FC236}">
                  <a16:creationId xmlns:a16="http://schemas.microsoft.com/office/drawing/2014/main" id="{D5BEDDCD-C9B7-4AE9-8F78-E30F332E2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7146" y="3341803"/>
              <a:ext cx="38218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1" name="Line 29">
              <a:extLst>
                <a:ext uri="{FF2B5EF4-FFF2-40B4-BE49-F238E27FC236}">
                  <a16:creationId xmlns:a16="http://schemas.microsoft.com/office/drawing/2014/main" id="{868FA5C7-1E5E-45A9-882B-A89B63E23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4865" y="3341803"/>
              <a:ext cx="82900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2" name="Line 30">
              <a:extLst>
                <a:ext uri="{FF2B5EF4-FFF2-40B4-BE49-F238E27FC236}">
                  <a16:creationId xmlns:a16="http://schemas.microsoft.com/office/drawing/2014/main" id="{A640EE10-C8EF-430A-8CB1-314AE32E8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1414" y="2193843"/>
              <a:ext cx="1411" cy="93016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3" name="Line 31">
              <a:extLst>
                <a:ext uri="{FF2B5EF4-FFF2-40B4-BE49-F238E27FC236}">
                  <a16:creationId xmlns:a16="http://schemas.microsoft.com/office/drawing/2014/main" id="{A11BF1DD-C845-46B4-A88D-D30B9DF3E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8286" y="2193843"/>
              <a:ext cx="1" cy="9515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4" name="Line 32">
              <a:extLst>
                <a:ext uri="{FF2B5EF4-FFF2-40B4-BE49-F238E27FC236}">
                  <a16:creationId xmlns:a16="http://schemas.microsoft.com/office/drawing/2014/main" id="{EDD4DDB3-9AE5-4415-9108-511041EAE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1926" y="2192053"/>
              <a:ext cx="0" cy="92006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5" name="Line 33">
              <a:extLst>
                <a:ext uri="{FF2B5EF4-FFF2-40B4-BE49-F238E27FC236}">
                  <a16:creationId xmlns:a16="http://schemas.microsoft.com/office/drawing/2014/main" id="{A8C3A435-1F42-40B3-A751-24D97BB69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1926" y="3559327"/>
              <a:ext cx="2" cy="156662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6" name="Line 34">
              <a:extLst>
                <a:ext uri="{FF2B5EF4-FFF2-40B4-BE49-F238E27FC236}">
                  <a16:creationId xmlns:a16="http://schemas.microsoft.com/office/drawing/2014/main" id="{898A5A57-1041-4B71-9FAB-DFDCDEB9D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287" y="3573779"/>
              <a:ext cx="0" cy="155248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7" name="Line 35">
              <a:extLst>
                <a:ext uri="{FF2B5EF4-FFF2-40B4-BE49-F238E27FC236}">
                  <a16:creationId xmlns:a16="http://schemas.microsoft.com/office/drawing/2014/main" id="{93D0F39B-FED9-4EAC-88FA-DE7612BD2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1414" y="3559329"/>
              <a:ext cx="1" cy="156665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8" name="Line 36">
              <a:extLst>
                <a:ext uri="{FF2B5EF4-FFF2-40B4-BE49-F238E27FC236}">
                  <a16:creationId xmlns:a16="http://schemas.microsoft.com/office/drawing/2014/main" id="{C61AA479-5A68-454B-9190-173BF052F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8937" y="3573780"/>
              <a:ext cx="0" cy="15524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fa-IR">
                <a:cs typeface="+mn-cs"/>
              </a:endParaRPr>
            </a:p>
          </p:txBody>
        </p:sp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95B6FD31-2B18-422F-90ED-54184774B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8937" y="2218433"/>
              <a:ext cx="1" cy="8936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fa-IR" dirty="0">
                <a:cs typeface="+mn-cs"/>
              </a:endParaRPr>
            </a:p>
          </p:txBody>
        </p:sp>
        <p:sp>
          <p:nvSpPr>
            <p:cNvPr id="18470" name="Text Box 38">
              <a:extLst>
                <a:ext uri="{FF2B5EF4-FFF2-40B4-BE49-F238E27FC236}">
                  <a16:creationId xmlns:a16="http://schemas.microsoft.com/office/drawing/2014/main" id="{B166BB00-FB8E-4826-90EA-9CCB09469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2621" y="3112116"/>
              <a:ext cx="1051218" cy="46166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fa-IR" altLang="fa-IR" sz="1200" dirty="0">
                  <a:cs typeface="+mn-cs"/>
                </a:rPr>
                <a:t>محاسبه و ارزیابی عملکرد </a:t>
              </a:r>
              <a:endParaRPr lang="en-US" altLang="fa-IR" sz="1200" dirty="0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BC1FA3B-C552-4B1B-8B1B-FE88B824A4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altLang="fa-IR" sz="3600" dirty="0"/>
              <a:t>چارچوب جامع تدوین استراتژی</a:t>
            </a:r>
            <a:endParaRPr lang="en-US" altLang="fa-IR" sz="3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2E4AD46-2243-43A4-8C5A-143C61282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27204"/>
              </p:ext>
            </p:extLst>
          </p:nvPr>
        </p:nvGraphicFramePr>
        <p:xfrm>
          <a:off x="2339752" y="1556792"/>
          <a:ext cx="6096000" cy="4752000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882288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05738736"/>
                    </a:ext>
                  </a:extLst>
                </a:gridCol>
              </a:tblGrid>
              <a:tr h="5940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مرحله شروع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41025"/>
                  </a:ext>
                </a:extLst>
              </a:tr>
              <a:tr h="5940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تعیین ماموریت و تهیه بیانیه ماموریت سازمان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505494"/>
                  </a:ext>
                </a:extLst>
              </a:tr>
              <a:tr h="5940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مرحله ورودی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578734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ctr" rtl="1"/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ماتریس ارزیابی عوامل خارجی</a:t>
                      </a:r>
                      <a:endParaRPr lang="fa-IR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ماتریس ارزیابی عوامل داخلی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881137"/>
                  </a:ext>
                </a:extLst>
              </a:tr>
              <a:tr h="5940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مرحله تطبیق یا مقایسه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2879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ctr" rtl="1"/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ماتریس سوات </a:t>
                      </a:r>
                      <a:endParaRPr lang="fa-IR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ماتریس داخلی و خارجی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602551"/>
                  </a:ext>
                </a:extLst>
              </a:tr>
              <a:tr h="5940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مرحله تصمیم گیری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383837"/>
                  </a:ext>
                </a:extLst>
              </a:tr>
              <a:tr h="5940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fa-IR" sz="1800" dirty="0">
                          <a:solidFill>
                            <a:schemeClr val="tx1"/>
                          </a:solidFill>
                        </a:rPr>
                        <a:t>ماتریس برنامه ریزی استراتژیک کمی</a:t>
                      </a:r>
                      <a:endParaRPr lang="en-US" alt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5051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60A36CD-CD79-42DE-A5EA-39868AEDA22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7772400" cy="14700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altLang="fa-IR" sz="3200" dirty="0"/>
              <a:t>فرآیند انتخاب استراتژی</a:t>
            </a:r>
            <a:endParaRPr lang="en-US" altLang="fa-IR" sz="32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34E32D-98A7-4983-A26B-4E04C74ADD6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789585" y="1470025"/>
            <a:ext cx="3595564" cy="3744912"/>
          </a:xfrm>
        </p:spPr>
        <p:txBody>
          <a:bodyPr/>
          <a:lstStyle/>
          <a:p>
            <a:r>
              <a:rPr lang="fa-IR" altLang="fa-IR" dirty="0"/>
              <a:t>انتخاب استراتژیک عبارت است از ارزیابی استراتژیهای مختلف و انتخاب بهترین آنها.</a:t>
            </a:r>
          </a:p>
          <a:p>
            <a:r>
              <a:rPr lang="fa-IR" altLang="fa-IR" dirty="0"/>
              <a:t>نکته: در به کارگیری چارچوب جامع تدوین استراتژی باید یکپارچگی در قضاوت شهودی و تجزیه و تحلیل های منطقی را در نظر داشت.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A3EB7-671D-4EB2-899F-0D9B1BC88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84" y="0"/>
            <a:ext cx="5519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947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hnamtemp">
      <a:majorFont>
        <a:latin typeface="Arial"/>
        <a:ea typeface=""/>
        <a:cs typeface="B Titr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hnamtemp">
      <a:majorFont>
        <a:latin typeface="Arial"/>
        <a:ea typeface=""/>
        <a:cs typeface="B Titr"/>
      </a:majorFont>
      <a:minorFont>
        <a:latin typeface="Calibri"/>
        <a:ea typeface=""/>
        <a:cs typeface="B Nazan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1840754-60F8-4159-A590-368FF3680BE1}" vid="{8E9039EE-52D0-4740-AC10-082F6C8132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792</Words>
  <Application>Microsoft Office PowerPoint</Application>
  <PresentationFormat>On-screen Show (4:3)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Default Design</vt:lpstr>
      <vt:lpstr>1_Theme2</vt:lpstr>
      <vt:lpstr>دستنامه برنامه ریزی استراتژیک   برگرفته از کتاب دکتر سید محمد اعرابی</vt:lpstr>
      <vt:lpstr>PowerPoint Presentation</vt:lpstr>
      <vt:lpstr>فهرست</vt:lpstr>
      <vt:lpstr>فهرست</vt:lpstr>
      <vt:lpstr>فهرست</vt:lpstr>
      <vt:lpstr>ارزیابی استراتژی </vt:lpstr>
      <vt:lpstr>الگوی مدیریت استراتژیک </vt:lpstr>
      <vt:lpstr>چارچوب جامع تدوین استراتژی</vt:lpstr>
      <vt:lpstr>فرآیند انتخاب استراتژی</vt:lpstr>
      <vt:lpstr>PowerPoint Presentation</vt:lpstr>
      <vt:lpstr>PowerPoint Presentation</vt:lpstr>
      <vt:lpstr>تجزيه و تحليل داخلي و خارجي</vt:lpstr>
      <vt:lpstr>ماتریس SWOT</vt:lpstr>
      <vt:lpstr>استراتژي هاي ST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river</dc:creator>
  <cp:lastModifiedBy>بهنام نیکزاد</cp:lastModifiedBy>
  <cp:revision>90</cp:revision>
  <dcterms:created xsi:type="dcterms:W3CDTF">2008-10-22T03:23:53Z</dcterms:created>
  <dcterms:modified xsi:type="dcterms:W3CDTF">2021-12-20T10:01:29Z</dcterms:modified>
</cp:coreProperties>
</file>