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67" r:id="rId1"/>
    <p:sldMasterId id="2147484585" r:id="rId2"/>
    <p:sldMasterId id="2147484603" r:id="rId3"/>
    <p:sldMasterId id="2147484615" r:id="rId4"/>
    <p:sldMasterId id="2147484627" r:id="rId5"/>
    <p:sldMasterId id="2147484639" r:id="rId6"/>
    <p:sldMasterId id="2147484698" r:id="rId7"/>
    <p:sldMasterId id="2147484710" r:id="rId8"/>
    <p:sldMasterId id="2147484722" r:id="rId9"/>
    <p:sldMasterId id="2147484734" r:id="rId10"/>
    <p:sldMasterId id="2147484746" r:id="rId11"/>
    <p:sldMasterId id="2147484776" r:id="rId12"/>
  </p:sldMasterIdLst>
  <p:notesMasterIdLst>
    <p:notesMasterId r:id="rId22"/>
  </p:notesMasterIdLst>
  <p:handoutMasterIdLst>
    <p:handoutMasterId r:id="rId23"/>
  </p:handoutMasterIdLst>
  <p:sldIdLst>
    <p:sldId id="261" r:id="rId13"/>
    <p:sldId id="309" r:id="rId14"/>
    <p:sldId id="308" r:id="rId15"/>
    <p:sldId id="310" r:id="rId16"/>
    <p:sldId id="257" r:id="rId17"/>
    <p:sldId id="311" r:id="rId18"/>
    <p:sldId id="317" r:id="rId19"/>
    <p:sldId id="325" r:id="rId20"/>
    <p:sldId id="306" r:id="rId21"/>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DCF"/>
    <a:srgbClr val="FFCCCC"/>
    <a:srgbClr val="FFFFCC"/>
    <a:srgbClr val="FFD5AB"/>
    <a:srgbClr val="A3C8FF"/>
    <a:srgbClr val="9FC6FF"/>
    <a:srgbClr val="C6FEF7"/>
    <a:srgbClr val="CCFFCC"/>
    <a:srgbClr val="0000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374" autoAdjust="0"/>
  </p:normalViewPr>
  <p:slideViewPr>
    <p:cSldViewPr snapToGrid="0">
      <p:cViewPr varScale="1">
        <p:scale>
          <a:sx n="70" d="100"/>
          <a:sy n="70" d="100"/>
        </p:scale>
        <p:origin x="61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202FCC-394C-4A41-8FC2-840231D30CD2}"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n-US"/>
        </a:p>
      </dgm:t>
    </dgm:pt>
    <dgm:pt modelId="{6834EF69-52FF-4CDD-AE06-A2FAD03F3EAD}">
      <dgm:prSet phldrT="[Text]" custT="1"/>
      <dgm:spPr/>
      <dgm:t>
        <a:bodyPr/>
        <a:lstStyle/>
        <a:p>
          <a:pPr algn="ctr" rtl="1"/>
          <a:r>
            <a:rPr lang="fa-IR" sz="3600" dirty="0" smtClean="0"/>
            <a:t>مقدمه</a:t>
          </a:r>
          <a:endParaRPr lang="en-US" sz="3600" dirty="0"/>
        </a:p>
      </dgm:t>
    </dgm:pt>
    <dgm:pt modelId="{BF360F3F-1E84-4642-A819-08B4DD73E99E}" type="parTrans" cxnId="{0F1EA90A-CB3A-4241-BD62-260AE8D9DDCD}">
      <dgm:prSet/>
      <dgm:spPr/>
      <dgm:t>
        <a:bodyPr/>
        <a:lstStyle/>
        <a:p>
          <a:endParaRPr lang="en-US"/>
        </a:p>
      </dgm:t>
    </dgm:pt>
    <dgm:pt modelId="{A10A420C-F729-4418-9AE6-9BF57EF6C898}" type="sibTrans" cxnId="{0F1EA90A-CB3A-4241-BD62-260AE8D9DDCD}">
      <dgm:prSet/>
      <dgm:spPr/>
      <dgm:t>
        <a:bodyPr/>
        <a:lstStyle/>
        <a:p>
          <a:endParaRPr lang="en-US"/>
        </a:p>
      </dgm:t>
    </dgm:pt>
    <dgm:pt modelId="{837CEAB6-6367-4C5C-BBF9-8394493C2BD5}">
      <dgm:prSet phldrT="[Text]" custT="1"/>
      <dgm:spPr/>
      <dgm:t>
        <a:bodyPr/>
        <a:lstStyle/>
        <a:p>
          <a:pPr algn="ctr"/>
          <a:r>
            <a:rPr lang="fa-IR" sz="3600" dirty="0" smtClean="0">
              <a:solidFill>
                <a:schemeClr val="tx1"/>
              </a:solidFill>
              <a:latin typeface="Calibri" panose="020F0502020204030204" pitchFamily="34" charset="0"/>
              <a:ea typeface="Calibri" panose="020F0502020204030204" pitchFamily="34" charset="0"/>
            </a:rPr>
            <a:t>خوشه بندی مسیرهای خرید مشتری</a:t>
          </a:r>
        </a:p>
      </dgm:t>
    </dgm:pt>
    <dgm:pt modelId="{69CF6F96-F854-40C0-9710-4B6DF9253A21}" type="parTrans" cxnId="{74700548-E519-48B9-B782-4C6983E2ABF8}">
      <dgm:prSet/>
      <dgm:spPr/>
      <dgm:t>
        <a:bodyPr/>
        <a:lstStyle/>
        <a:p>
          <a:endParaRPr lang="en-US"/>
        </a:p>
      </dgm:t>
    </dgm:pt>
    <dgm:pt modelId="{E4D16063-5E75-40C5-9A5A-97F2E117834C}" type="sibTrans" cxnId="{74700548-E519-48B9-B782-4C6983E2ABF8}">
      <dgm:prSet/>
      <dgm:spPr/>
      <dgm:t>
        <a:bodyPr/>
        <a:lstStyle/>
        <a:p>
          <a:endParaRPr lang="en-US"/>
        </a:p>
      </dgm:t>
    </dgm:pt>
    <dgm:pt modelId="{6979F437-62CC-461B-8AA2-09F47D7F4F22}">
      <dgm:prSet phldrT="[Text]" custT="1"/>
      <dgm:spPr/>
      <dgm:t>
        <a:bodyPr/>
        <a:lstStyle/>
        <a:p>
          <a:pPr algn="ctr"/>
          <a:r>
            <a:rPr lang="fa-IR" altLang="fa-IR" sz="3600" dirty="0" smtClean="0">
              <a:solidFill>
                <a:schemeClr val="tx1"/>
              </a:solidFill>
            </a:rPr>
            <a:t>تصویر سازی مسیر خرید و احتمال وجود مشتری</a:t>
          </a:r>
          <a:endParaRPr lang="en-US" sz="3600" dirty="0">
            <a:solidFill>
              <a:schemeClr val="tx1"/>
            </a:solidFill>
          </a:endParaRPr>
        </a:p>
      </dgm:t>
    </dgm:pt>
    <dgm:pt modelId="{BA7C17A1-B41A-409D-9975-0CB1A13A233A}" type="parTrans" cxnId="{EE0B16B9-95C2-49F7-9A73-92727230F61E}">
      <dgm:prSet/>
      <dgm:spPr/>
      <dgm:t>
        <a:bodyPr/>
        <a:lstStyle/>
        <a:p>
          <a:endParaRPr lang="en-US"/>
        </a:p>
      </dgm:t>
    </dgm:pt>
    <dgm:pt modelId="{7119A269-5438-4B56-9B05-CA221AA3F961}" type="sibTrans" cxnId="{EE0B16B9-95C2-49F7-9A73-92727230F61E}">
      <dgm:prSet/>
      <dgm:spPr/>
      <dgm:t>
        <a:bodyPr/>
        <a:lstStyle/>
        <a:p>
          <a:endParaRPr lang="en-US"/>
        </a:p>
      </dgm:t>
    </dgm:pt>
    <dgm:pt modelId="{4B460748-5E37-411F-A7A3-E348FA1B8862}">
      <dgm:prSet custT="1"/>
      <dgm:spPr/>
      <dgm:t>
        <a:bodyPr/>
        <a:lstStyle/>
        <a:p>
          <a:pPr algn="ctr" rtl="1"/>
          <a:r>
            <a:rPr lang="ar-SA" sz="2400" b="0" dirty="0" smtClean="0">
              <a:solidFill>
                <a:schemeClr val="tx1"/>
              </a:solidFill>
              <a:ea typeface="Calibri" panose="020F0502020204030204" pitchFamily="34" charset="0"/>
              <a:cs typeface="+mn-cs"/>
            </a:rPr>
            <a:t>تجزیه و تحلیل مسیرهای خرید درون فروشگاه از </a:t>
          </a:r>
          <a:r>
            <a:rPr lang="fa-IR" sz="2400" b="0" dirty="0" smtClean="0">
              <a:solidFill>
                <a:schemeClr val="tx1"/>
              </a:solidFill>
              <a:ea typeface="Calibri" panose="020F0502020204030204" pitchFamily="34" charset="0"/>
              <a:cs typeface="+mn-cs"/>
            </a:rPr>
            <a:t>طریق </a:t>
          </a:r>
          <a:r>
            <a:rPr lang="ar-SA" sz="2400" b="0" dirty="0" smtClean="0">
              <a:solidFill>
                <a:schemeClr val="tx1"/>
              </a:solidFill>
              <a:ea typeface="Calibri" panose="020F0502020204030204" pitchFamily="34" charset="0"/>
              <a:cs typeface="+mn-cs"/>
            </a:rPr>
            <a:t>تگ های </a:t>
          </a:r>
          <a:r>
            <a:rPr lang="en-US" sz="2400" b="0" dirty="0" smtClean="0">
              <a:solidFill>
                <a:schemeClr val="tx1"/>
              </a:solidFill>
              <a:latin typeface="Arial" panose="020B0604020202020204" pitchFamily="34" charset="0"/>
              <a:ea typeface="Calibri" panose="020F0502020204030204" pitchFamily="34" charset="0"/>
              <a:cs typeface="+mn-cs"/>
            </a:rPr>
            <a:t>RFID </a:t>
          </a:r>
          <a:endParaRPr lang="en-US" sz="2400" b="0" dirty="0">
            <a:solidFill>
              <a:schemeClr val="tx1"/>
            </a:solidFill>
          </a:endParaRPr>
        </a:p>
      </dgm:t>
    </dgm:pt>
    <dgm:pt modelId="{084DE207-BC77-476B-8976-36BF10CC137F}" type="parTrans" cxnId="{12651A05-05A4-41F8-832B-17B1EECD2BB7}">
      <dgm:prSet/>
      <dgm:spPr/>
      <dgm:t>
        <a:bodyPr/>
        <a:lstStyle/>
        <a:p>
          <a:endParaRPr lang="en-US"/>
        </a:p>
      </dgm:t>
    </dgm:pt>
    <dgm:pt modelId="{D9B5DC2C-C58A-482A-8EB6-2123D5196F5C}" type="sibTrans" cxnId="{12651A05-05A4-41F8-832B-17B1EECD2BB7}">
      <dgm:prSet/>
      <dgm:spPr/>
      <dgm:t>
        <a:bodyPr/>
        <a:lstStyle/>
        <a:p>
          <a:endParaRPr lang="en-US"/>
        </a:p>
      </dgm:t>
    </dgm:pt>
    <dgm:pt modelId="{BE2A2531-6A1C-4FBA-BFEF-B552F10677A8}">
      <dgm:prSet custT="1"/>
      <dgm:spPr/>
      <dgm:t>
        <a:bodyPr/>
        <a:lstStyle/>
        <a:p>
          <a:pPr algn="ctr" rtl="1"/>
          <a:r>
            <a:rPr lang="fa-IR" sz="3600" b="0" dirty="0" smtClean="0">
              <a:solidFill>
                <a:schemeClr val="tx1"/>
              </a:solidFill>
            </a:rPr>
            <a:t> </a:t>
          </a:r>
          <a:r>
            <a:rPr lang="ar-SA" sz="3600" b="0" dirty="0" smtClean="0">
              <a:solidFill>
                <a:schemeClr val="tx1"/>
              </a:solidFill>
              <a:ea typeface="Calibri" panose="020F0502020204030204" pitchFamily="34" charset="0"/>
              <a:cs typeface="Arial" panose="020B0604020202020204" pitchFamily="34" charset="0"/>
            </a:rPr>
            <a:t>تاثیر ابعاد فرکتالی بر رفتار خرید</a:t>
          </a:r>
          <a:endParaRPr lang="en-US" sz="3600" b="0" dirty="0">
            <a:solidFill>
              <a:schemeClr val="tx1"/>
            </a:solidFill>
          </a:endParaRPr>
        </a:p>
      </dgm:t>
    </dgm:pt>
    <dgm:pt modelId="{3A9EDE96-E53F-4A25-A24C-5D9D4B0A23C1}" type="parTrans" cxnId="{FF02DF70-2C15-4320-9F56-5ACECA462867}">
      <dgm:prSet/>
      <dgm:spPr/>
      <dgm:t>
        <a:bodyPr/>
        <a:lstStyle/>
        <a:p>
          <a:endParaRPr lang="en-US"/>
        </a:p>
      </dgm:t>
    </dgm:pt>
    <dgm:pt modelId="{27809026-8449-49F4-9B08-66823C46E946}" type="sibTrans" cxnId="{FF02DF70-2C15-4320-9F56-5ACECA462867}">
      <dgm:prSet/>
      <dgm:spPr/>
      <dgm:t>
        <a:bodyPr/>
        <a:lstStyle/>
        <a:p>
          <a:endParaRPr lang="en-US"/>
        </a:p>
      </dgm:t>
    </dgm:pt>
    <dgm:pt modelId="{61D0897A-E0BA-40BB-B9E4-12AFE11FD78B}">
      <dgm:prSet custT="1"/>
      <dgm:spPr/>
      <dgm:t>
        <a:bodyPr/>
        <a:lstStyle/>
        <a:p>
          <a:pPr algn="ctr"/>
          <a:r>
            <a:rPr lang="fa-IR" sz="2400" b="0" dirty="0" smtClean="0">
              <a:solidFill>
                <a:schemeClr val="tx1"/>
              </a:solidFill>
            </a:rPr>
            <a:t> تست فرضیه رفتاری با استفاده از یک مدل یکپارچه </a:t>
          </a:r>
          <a:r>
            <a:rPr lang="ar-SA" sz="2400" b="0" dirty="0" smtClean="0">
              <a:solidFill>
                <a:schemeClr val="tx1"/>
              </a:solidFill>
            </a:rPr>
            <a:t>مسیر خرید </a:t>
          </a:r>
          <a:r>
            <a:rPr lang="fa-IR" sz="2400" b="0" dirty="0" smtClean="0">
              <a:solidFill>
                <a:schemeClr val="tx1"/>
              </a:solidFill>
            </a:rPr>
            <a:t>و رفتار خرید</a:t>
          </a:r>
          <a:endParaRPr lang="en-US" sz="2400" b="0" dirty="0">
            <a:solidFill>
              <a:schemeClr val="tx1"/>
            </a:solidFill>
          </a:endParaRPr>
        </a:p>
      </dgm:t>
    </dgm:pt>
    <dgm:pt modelId="{445AE3CF-A1A1-4599-BFA5-C08C739EB1A4}" type="parTrans" cxnId="{C31A3B3B-C75C-461F-8F89-54D7F5F1FBE3}">
      <dgm:prSet/>
      <dgm:spPr/>
      <dgm:t>
        <a:bodyPr/>
        <a:lstStyle/>
        <a:p>
          <a:endParaRPr lang="en-US"/>
        </a:p>
      </dgm:t>
    </dgm:pt>
    <dgm:pt modelId="{94A5960A-7FB1-4364-B912-B62B364AE02E}" type="sibTrans" cxnId="{C31A3B3B-C75C-461F-8F89-54D7F5F1FBE3}">
      <dgm:prSet/>
      <dgm:spPr/>
      <dgm:t>
        <a:bodyPr/>
        <a:lstStyle/>
        <a:p>
          <a:endParaRPr lang="en-US"/>
        </a:p>
      </dgm:t>
    </dgm:pt>
    <dgm:pt modelId="{A172C619-3911-4022-9D5E-770F38E8D7B4}">
      <dgm:prSet custT="1"/>
      <dgm:spPr/>
      <dgm:t>
        <a:bodyPr/>
        <a:lstStyle/>
        <a:p>
          <a:pPr algn="ctr"/>
          <a:r>
            <a:rPr lang="fa-IR" sz="3600" dirty="0" smtClean="0"/>
            <a:t>مرور مقالات</a:t>
          </a:r>
          <a:endParaRPr lang="en-US" sz="3600" dirty="0"/>
        </a:p>
      </dgm:t>
    </dgm:pt>
    <dgm:pt modelId="{B0726934-1BA1-4BCA-A019-83A994FE953D}" type="parTrans" cxnId="{D99DC2EA-2086-4F22-8F91-E97321234C65}">
      <dgm:prSet/>
      <dgm:spPr/>
      <dgm:t>
        <a:bodyPr/>
        <a:lstStyle/>
        <a:p>
          <a:endParaRPr lang="en-US"/>
        </a:p>
      </dgm:t>
    </dgm:pt>
    <dgm:pt modelId="{DFF8C686-9387-45B2-A7E7-320A6C9C133A}" type="sibTrans" cxnId="{D99DC2EA-2086-4F22-8F91-E97321234C65}">
      <dgm:prSet/>
      <dgm:spPr/>
      <dgm:t>
        <a:bodyPr/>
        <a:lstStyle/>
        <a:p>
          <a:endParaRPr lang="en-US"/>
        </a:p>
      </dgm:t>
    </dgm:pt>
    <dgm:pt modelId="{9B1E6DF0-0023-4927-8D47-84E2FC3AA363}">
      <dgm:prSet custT="1"/>
      <dgm:spPr/>
      <dgm:t>
        <a:bodyPr/>
        <a:lstStyle/>
        <a:p>
          <a:pPr algn="ctr"/>
          <a:r>
            <a:rPr lang="ar-SA" sz="3200" b="0" dirty="0" smtClean="0">
              <a:solidFill>
                <a:schemeClr val="tx1"/>
              </a:solidFill>
              <a:ea typeface="Calibri" panose="020F0502020204030204" pitchFamily="34" charset="0"/>
            </a:rPr>
            <a:t>برآورد رفتار مشتری</a:t>
          </a:r>
          <a:r>
            <a:rPr lang="fa-IR" sz="3200" b="0" dirty="0" smtClean="0">
              <a:solidFill>
                <a:schemeClr val="tx1"/>
              </a:solidFill>
              <a:ea typeface="Calibri" panose="020F0502020204030204" pitchFamily="34" charset="0"/>
            </a:rPr>
            <a:t> </a:t>
          </a:r>
          <a:r>
            <a:rPr lang="ar-SA" sz="3200" b="0" dirty="0" smtClean="0">
              <a:solidFill>
                <a:schemeClr val="tx1"/>
              </a:solidFill>
              <a:ea typeface="Calibri" panose="020F0502020204030204" pitchFamily="34" charset="0"/>
            </a:rPr>
            <a:t>با استفاده از مدل پنهان مارکوف</a:t>
          </a:r>
          <a:endParaRPr lang="en-US" sz="3200" b="0" dirty="0" smtClean="0">
            <a:solidFill>
              <a:schemeClr val="tx1"/>
            </a:solidFill>
            <a:latin typeface="Calibri" panose="020F0502020204030204" pitchFamily="34" charset="0"/>
            <a:ea typeface="Calibri" panose="020F0502020204030204" pitchFamily="34" charset="0"/>
            <a:cs typeface="Arial" panose="020B0604020202020204" pitchFamily="34" charset="0"/>
          </a:endParaRPr>
        </a:p>
      </dgm:t>
    </dgm:pt>
    <dgm:pt modelId="{1D340CF5-67DA-49B6-9AE1-FF7242C7E95F}" type="sibTrans" cxnId="{454F2B68-019F-4B55-89BA-A51628AFACAC}">
      <dgm:prSet/>
      <dgm:spPr/>
      <dgm:t>
        <a:bodyPr/>
        <a:lstStyle/>
        <a:p>
          <a:endParaRPr lang="en-US"/>
        </a:p>
      </dgm:t>
    </dgm:pt>
    <dgm:pt modelId="{5C80802F-3169-49A5-A3A4-F6FF22406C93}" type="parTrans" cxnId="{454F2B68-019F-4B55-89BA-A51628AFACAC}">
      <dgm:prSet/>
      <dgm:spPr/>
      <dgm:t>
        <a:bodyPr/>
        <a:lstStyle/>
        <a:p>
          <a:endParaRPr lang="en-US"/>
        </a:p>
      </dgm:t>
    </dgm:pt>
    <dgm:pt modelId="{96626ABA-412B-4F41-BF39-38ECB9E1A623}" type="pres">
      <dgm:prSet presAssocID="{A9202FCC-394C-4A41-8FC2-840231D30CD2}" presName="linear" presStyleCnt="0">
        <dgm:presLayoutVars>
          <dgm:dir/>
          <dgm:animLvl val="lvl"/>
          <dgm:resizeHandles val="exact"/>
        </dgm:presLayoutVars>
      </dgm:prSet>
      <dgm:spPr/>
      <dgm:t>
        <a:bodyPr/>
        <a:lstStyle/>
        <a:p>
          <a:endParaRPr lang="en-US"/>
        </a:p>
      </dgm:t>
    </dgm:pt>
    <dgm:pt modelId="{C11770CE-C919-4E41-A39F-8CF5B986128E}" type="pres">
      <dgm:prSet presAssocID="{6834EF69-52FF-4CDD-AE06-A2FAD03F3EAD}" presName="parentLin" presStyleCnt="0"/>
      <dgm:spPr/>
      <dgm:t>
        <a:bodyPr/>
        <a:lstStyle/>
        <a:p>
          <a:endParaRPr lang="en-US"/>
        </a:p>
      </dgm:t>
    </dgm:pt>
    <dgm:pt modelId="{DE7E4D74-6CC2-4184-8D1A-882D52E4219C}" type="pres">
      <dgm:prSet presAssocID="{6834EF69-52FF-4CDD-AE06-A2FAD03F3EAD}" presName="parentLeftMargin" presStyleLbl="node1" presStyleIdx="0" presStyleCnt="8"/>
      <dgm:spPr/>
      <dgm:t>
        <a:bodyPr/>
        <a:lstStyle/>
        <a:p>
          <a:endParaRPr lang="en-US"/>
        </a:p>
      </dgm:t>
    </dgm:pt>
    <dgm:pt modelId="{A0B87370-8DFB-4B43-8703-9FB7AF5D1F0B}" type="pres">
      <dgm:prSet presAssocID="{6834EF69-52FF-4CDD-AE06-A2FAD03F3EAD}" presName="parentText" presStyleLbl="node1" presStyleIdx="0" presStyleCnt="8" custScaleX="124673">
        <dgm:presLayoutVars>
          <dgm:chMax val="0"/>
          <dgm:bulletEnabled val="1"/>
        </dgm:presLayoutVars>
      </dgm:prSet>
      <dgm:spPr/>
      <dgm:t>
        <a:bodyPr/>
        <a:lstStyle/>
        <a:p>
          <a:endParaRPr lang="en-US"/>
        </a:p>
      </dgm:t>
    </dgm:pt>
    <dgm:pt modelId="{01FB7826-1502-45F0-A877-0D2D4F555DBD}" type="pres">
      <dgm:prSet presAssocID="{6834EF69-52FF-4CDD-AE06-A2FAD03F3EAD}" presName="negativeSpace" presStyleCnt="0"/>
      <dgm:spPr/>
      <dgm:t>
        <a:bodyPr/>
        <a:lstStyle/>
        <a:p>
          <a:endParaRPr lang="en-US"/>
        </a:p>
      </dgm:t>
    </dgm:pt>
    <dgm:pt modelId="{D0B0A17D-A724-46CD-A66F-682376FCAAD7}" type="pres">
      <dgm:prSet presAssocID="{6834EF69-52FF-4CDD-AE06-A2FAD03F3EAD}" presName="childText" presStyleLbl="conFgAcc1" presStyleIdx="0" presStyleCnt="8">
        <dgm:presLayoutVars>
          <dgm:bulletEnabled val="1"/>
        </dgm:presLayoutVars>
      </dgm:prSet>
      <dgm:spPr/>
      <dgm:t>
        <a:bodyPr/>
        <a:lstStyle/>
        <a:p>
          <a:endParaRPr lang="en-US"/>
        </a:p>
      </dgm:t>
    </dgm:pt>
    <dgm:pt modelId="{32B41F9F-2E66-4059-9695-C4FCA6991206}" type="pres">
      <dgm:prSet presAssocID="{A10A420C-F729-4418-9AE6-9BF57EF6C898}" presName="spaceBetweenRectangles" presStyleCnt="0"/>
      <dgm:spPr/>
      <dgm:t>
        <a:bodyPr/>
        <a:lstStyle/>
        <a:p>
          <a:endParaRPr lang="en-US"/>
        </a:p>
      </dgm:t>
    </dgm:pt>
    <dgm:pt modelId="{F39351D9-08DC-4C7C-8979-57BFD77110B1}" type="pres">
      <dgm:prSet presAssocID="{A172C619-3911-4022-9D5E-770F38E8D7B4}" presName="parentLin" presStyleCnt="0"/>
      <dgm:spPr/>
      <dgm:t>
        <a:bodyPr/>
        <a:lstStyle/>
        <a:p>
          <a:endParaRPr lang="en-US"/>
        </a:p>
      </dgm:t>
    </dgm:pt>
    <dgm:pt modelId="{B57882E5-6F87-4C60-8E49-F05F825D0651}" type="pres">
      <dgm:prSet presAssocID="{A172C619-3911-4022-9D5E-770F38E8D7B4}" presName="parentLeftMargin" presStyleLbl="node1" presStyleIdx="0" presStyleCnt="8"/>
      <dgm:spPr/>
      <dgm:t>
        <a:bodyPr/>
        <a:lstStyle/>
        <a:p>
          <a:endParaRPr lang="en-US"/>
        </a:p>
      </dgm:t>
    </dgm:pt>
    <dgm:pt modelId="{A42281D4-3487-4E45-AA80-F1C733D86D61}" type="pres">
      <dgm:prSet presAssocID="{A172C619-3911-4022-9D5E-770F38E8D7B4}" presName="parentText" presStyleLbl="node1" presStyleIdx="1" presStyleCnt="8" custScaleX="124673">
        <dgm:presLayoutVars>
          <dgm:chMax val="0"/>
          <dgm:bulletEnabled val="1"/>
        </dgm:presLayoutVars>
      </dgm:prSet>
      <dgm:spPr/>
      <dgm:t>
        <a:bodyPr/>
        <a:lstStyle/>
        <a:p>
          <a:endParaRPr lang="en-US"/>
        </a:p>
      </dgm:t>
    </dgm:pt>
    <dgm:pt modelId="{160B0E35-2378-4BFD-BDB9-A33702D4B724}" type="pres">
      <dgm:prSet presAssocID="{A172C619-3911-4022-9D5E-770F38E8D7B4}" presName="negativeSpace" presStyleCnt="0"/>
      <dgm:spPr/>
      <dgm:t>
        <a:bodyPr/>
        <a:lstStyle/>
        <a:p>
          <a:endParaRPr lang="en-US"/>
        </a:p>
      </dgm:t>
    </dgm:pt>
    <dgm:pt modelId="{210ABF8B-B38B-40BA-84DF-22A70A8E8E5F}" type="pres">
      <dgm:prSet presAssocID="{A172C619-3911-4022-9D5E-770F38E8D7B4}" presName="childText" presStyleLbl="conFgAcc1" presStyleIdx="1" presStyleCnt="8">
        <dgm:presLayoutVars>
          <dgm:bulletEnabled val="1"/>
        </dgm:presLayoutVars>
      </dgm:prSet>
      <dgm:spPr/>
      <dgm:t>
        <a:bodyPr/>
        <a:lstStyle/>
        <a:p>
          <a:endParaRPr lang="en-US"/>
        </a:p>
      </dgm:t>
    </dgm:pt>
    <dgm:pt modelId="{23B20564-5F71-4716-B8FF-DD4CD2612AA7}" type="pres">
      <dgm:prSet presAssocID="{DFF8C686-9387-45B2-A7E7-320A6C9C133A}" presName="spaceBetweenRectangles" presStyleCnt="0"/>
      <dgm:spPr/>
      <dgm:t>
        <a:bodyPr/>
        <a:lstStyle/>
        <a:p>
          <a:endParaRPr lang="en-US"/>
        </a:p>
      </dgm:t>
    </dgm:pt>
    <dgm:pt modelId="{DEA25D13-9A97-410D-A530-CCADDD4D93D1}" type="pres">
      <dgm:prSet presAssocID="{837CEAB6-6367-4C5C-BBF9-8394493C2BD5}" presName="parentLin" presStyleCnt="0"/>
      <dgm:spPr/>
      <dgm:t>
        <a:bodyPr/>
        <a:lstStyle/>
        <a:p>
          <a:endParaRPr lang="en-US"/>
        </a:p>
      </dgm:t>
    </dgm:pt>
    <dgm:pt modelId="{8E6E3980-C501-4A01-B282-C07FEF0840AC}" type="pres">
      <dgm:prSet presAssocID="{837CEAB6-6367-4C5C-BBF9-8394493C2BD5}" presName="parentLeftMargin" presStyleLbl="node1" presStyleIdx="1" presStyleCnt="8"/>
      <dgm:spPr/>
      <dgm:t>
        <a:bodyPr/>
        <a:lstStyle/>
        <a:p>
          <a:endParaRPr lang="en-US"/>
        </a:p>
      </dgm:t>
    </dgm:pt>
    <dgm:pt modelId="{06289BAF-ED6A-48EE-A233-CE7C0D81A8FE}" type="pres">
      <dgm:prSet presAssocID="{837CEAB6-6367-4C5C-BBF9-8394493C2BD5}" presName="parentText" presStyleLbl="node1" presStyleIdx="2" presStyleCnt="8" custScaleX="124673">
        <dgm:presLayoutVars>
          <dgm:chMax val="0"/>
          <dgm:bulletEnabled val="1"/>
        </dgm:presLayoutVars>
      </dgm:prSet>
      <dgm:spPr/>
      <dgm:t>
        <a:bodyPr/>
        <a:lstStyle/>
        <a:p>
          <a:endParaRPr lang="en-US"/>
        </a:p>
      </dgm:t>
    </dgm:pt>
    <dgm:pt modelId="{DB1D0299-2DFF-4E6E-BC95-B07BAFA22E1D}" type="pres">
      <dgm:prSet presAssocID="{837CEAB6-6367-4C5C-BBF9-8394493C2BD5}" presName="negativeSpace" presStyleCnt="0"/>
      <dgm:spPr/>
      <dgm:t>
        <a:bodyPr/>
        <a:lstStyle/>
        <a:p>
          <a:endParaRPr lang="en-US"/>
        </a:p>
      </dgm:t>
    </dgm:pt>
    <dgm:pt modelId="{60822AB9-20C0-4A8A-BA85-A15308C3C64D}" type="pres">
      <dgm:prSet presAssocID="{837CEAB6-6367-4C5C-BBF9-8394493C2BD5}" presName="childText" presStyleLbl="conFgAcc1" presStyleIdx="2" presStyleCnt="8">
        <dgm:presLayoutVars>
          <dgm:bulletEnabled val="1"/>
        </dgm:presLayoutVars>
      </dgm:prSet>
      <dgm:spPr/>
      <dgm:t>
        <a:bodyPr/>
        <a:lstStyle/>
        <a:p>
          <a:endParaRPr lang="en-US"/>
        </a:p>
      </dgm:t>
    </dgm:pt>
    <dgm:pt modelId="{C80DD156-C919-4BE9-B918-AC4EA057C514}" type="pres">
      <dgm:prSet presAssocID="{E4D16063-5E75-40C5-9A5A-97F2E117834C}" presName="spaceBetweenRectangles" presStyleCnt="0"/>
      <dgm:spPr/>
      <dgm:t>
        <a:bodyPr/>
        <a:lstStyle/>
        <a:p>
          <a:endParaRPr lang="en-US"/>
        </a:p>
      </dgm:t>
    </dgm:pt>
    <dgm:pt modelId="{09B9744E-31CC-4B66-B3A0-8E3DC0FD430C}" type="pres">
      <dgm:prSet presAssocID="{6979F437-62CC-461B-8AA2-09F47D7F4F22}" presName="parentLin" presStyleCnt="0"/>
      <dgm:spPr/>
      <dgm:t>
        <a:bodyPr/>
        <a:lstStyle/>
        <a:p>
          <a:endParaRPr lang="en-US"/>
        </a:p>
      </dgm:t>
    </dgm:pt>
    <dgm:pt modelId="{89D729F5-817D-40DE-9F61-A7CAEE54B212}" type="pres">
      <dgm:prSet presAssocID="{6979F437-62CC-461B-8AA2-09F47D7F4F22}" presName="parentLeftMargin" presStyleLbl="node1" presStyleIdx="2" presStyleCnt="8"/>
      <dgm:spPr/>
      <dgm:t>
        <a:bodyPr/>
        <a:lstStyle/>
        <a:p>
          <a:endParaRPr lang="en-US"/>
        </a:p>
      </dgm:t>
    </dgm:pt>
    <dgm:pt modelId="{C7C5F172-67D2-4AD9-8A05-53C2FCCA93B2}" type="pres">
      <dgm:prSet presAssocID="{6979F437-62CC-461B-8AA2-09F47D7F4F22}" presName="parentText" presStyleLbl="node1" presStyleIdx="3" presStyleCnt="8" custScaleX="124673">
        <dgm:presLayoutVars>
          <dgm:chMax val="0"/>
          <dgm:bulletEnabled val="1"/>
        </dgm:presLayoutVars>
      </dgm:prSet>
      <dgm:spPr/>
      <dgm:t>
        <a:bodyPr/>
        <a:lstStyle/>
        <a:p>
          <a:endParaRPr lang="en-US"/>
        </a:p>
      </dgm:t>
    </dgm:pt>
    <dgm:pt modelId="{D02A87A7-60DB-4F3D-B411-C8EF86A4E6EF}" type="pres">
      <dgm:prSet presAssocID="{6979F437-62CC-461B-8AA2-09F47D7F4F22}" presName="negativeSpace" presStyleCnt="0"/>
      <dgm:spPr/>
      <dgm:t>
        <a:bodyPr/>
        <a:lstStyle/>
        <a:p>
          <a:endParaRPr lang="en-US"/>
        </a:p>
      </dgm:t>
    </dgm:pt>
    <dgm:pt modelId="{FF74EB3F-F1BA-4537-B3E8-52B007F3969B}" type="pres">
      <dgm:prSet presAssocID="{6979F437-62CC-461B-8AA2-09F47D7F4F22}" presName="childText" presStyleLbl="conFgAcc1" presStyleIdx="3" presStyleCnt="8">
        <dgm:presLayoutVars>
          <dgm:bulletEnabled val="1"/>
        </dgm:presLayoutVars>
      </dgm:prSet>
      <dgm:spPr/>
      <dgm:t>
        <a:bodyPr/>
        <a:lstStyle/>
        <a:p>
          <a:endParaRPr lang="en-US"/>
        </a:p>
      </dgm:t>
    </dgm:pt>
    <dgm:pt modelId="{5EF23158-9A14-4119-B4C4-45ED9AE4C84E}" type="pres">
      <dgm:prSet presAssocID="{7119A269-5438-4B56-9B05-CA221AA3F961}" presName="spaceBetweenRectangles" presStyleCnt="0"/>
      <dgm:spPr/>
      <dgm:t>
        <a:bodyPr/>
        <a:lstStyle/>
        <a:p>
          <a:endParaRPr lang="en-US"/>
        </a:p>
      </dgm:t>
    </dgm:pt>
    <dgm:pt modelId="{9FFBA1E4-0A46-4D19-89AB-241582C799E6}" type="pres">
      <dgm:prSet presAssocID="{4B460748-5E37-411F-A7A3-E348FA1B8862}" presName="parentLin" presStyleCnt="0"/>
      <dgm:spPr/>
      <dgm:t>
        <a:bodyPr/>
        <a:lstStyle/>
        <a:p>
          <a:endParaRPr lang="en-US"/>
        </a:p>
      </dgm:t>
    </dgm:pt>
    <dgm:pt modelId="{448A45C2-DB63-4564-A84C-333A0C21AEDF}" type="pres">
      <dgm:prSet presAssocID="{4B460748-5E37-411F-A7A3-E348FA1B8862}" presName="parentLeftMargin" presStyleLbl="node1" presStyleIdx="3" presStyleCnt="8"/>
      <dgm:spPr/>
      <dgm:t>
        <a:bodyPr/>
        <a:lstStyle/>
        <a:p>
          <a:endParaRPr lang="en-US"/>
        </a:p>
      </dgm:t>
    </dgm:pt>
    <dgm:pt modelId="{DD9F152A-DD2D-4877-82BB-3EBDF2035BD5}" type="pres">
      <dgm:prSet presAssocID="{4B460748-5E37-411F-A7A3-E348FA1B8862}" presName="parentText" presStyleLbl="node1" presStyleIdx="4" presStyleCnt="8" custScaleX="124673" custLinFactNeighborY="-3037">
        <dgm:presLayoutVars>
          <dgm:chMax val="0"/>
          <dgm:bulletEnabled val="1"/>
        </dgm:presLayoutVars>
      </dgm:prSet>
      <dgm:spPr/>
      <dgm:t>
        <a:bodyPr/>
        <a:lstStyle/>
        <a:p>
          <a:endParaRPr lang="en-US"/>
        </a:p>
      </dgm:t>
    </dgm:pt>
    <dgm:pt modelId="{74921528-54EC-4F3F-89AE-B79A2882D07F}" type="pres">
      <dgm:prSet presAssocID="{4B460748-5E37-411F-A7A3-E348FA1B8862}" presName="negativeSpace" presStyleCnt="0"/>
      <dgm:spPr/>
      <dgm:t>
        <a:bodyPr/>
        <a:lstStyle/>
        <a:p>
          <a:endParaRPr lang="en-US"/>
        </a:p>
      </dgm:t>
    </dgm:pt>
    <dgm:pt modelId="{DCD20AB3-4B26-49CA-A864-92C693592967}" type="pres">
      <dgm:prSet presAssocID="{4B460748-5E37-411F-A7A3-E348FA1B8862}" presName="childText" presStyleLbl="conFgAcc1" presStyleIdx="4" presStyleCnt="8">
        <dgm:presLayoutVars>
          <dgm:bulletEnabled val="1"/>
        </dgm:presLayoutVars>
      </dgm:prSet>
      <dgm:spPr/>
      <dgm:t>
        <a:bodyPr/>
        <a:lstStyle/>
        <a:p>
          <a:endParaRPr lang="en-US"/>
        </a:p>
      </dgm:t>
    </dgm:pt>
    <dgm:pt modelId="{82384E95-D2B9-414C-9B83-9C30ED5953C5}" type="pres">
      <dgm:prSet presAssocID="{D9B5DC2C-C58A-482A-8EB6-2123D5196F5C}" presName="spaceBetweenRectangles" presStyleCnt="0"/>
      <dgm:spPr/>
      <dgm:t>
        <a:bodyPr/>
        <a:lstStyle/>
        <a:p>
          <a:endParaRPr lang="en-US"/>
        </a:p>
      </dgm:t>
    </dgm:pt>
    <dgm:pt modelId="{58741D84-DC06-45B3-A3AB-3DDD101A1284}" type="pres">
      <dgm:prSet presAssocID="{9B1E6DF0-0023-4927-8D47-84E2FC3AA363}" presName="parentLin" presStyleCnt="0"/>
      <dgm:spPr/>
      <dgm:t>
        <a:bodyPr/>
        <a:lstStyle/>
        <a:p>
          <a:endParaRPr lang="en-US"/>
        </a:p>
      </dgm:t>
    </dgm:pt>
    <dgm:pt modelId="{C27EA9AE-2346-4DC8-B61D-DE86290A7F5E}" type="pres">
      <dgm:prSet presAssocID="{9B1E6DF0-0023-4927-8D47-84E2FC3AA363}" presName="parentLeftMargin" presStyleLbl="node1" presStyleIdx="4" presStyleCnt="8"/>
      <dgm:spPr/>
      <dgm:t>
        <a:bodyPr/>
        <a:lstStyle/>
        <a:p>
          <a:endParaRPr lang="en-US"/>
        </a:p>
      </dgm:t>
    </dgm:pt>
    <dgm:pt modelId="{58FD097C-019E-4290-8C95-12150F89F729}" type="pres">
      <dgm:prSet presAssocID="{9B1E6DF0-0023-4927-8D47-84E2FC3AA363}" presName="parentText" presStyleLbl="node1" presStyleIdx="5" presStyleCnt="8" custScaleX="124673">
        <dgm:presLayoutVars>
          <dgm:chMax val="0"/>
          <dgm:bulletEnabled val="1"/>
        </dgm:presLayoutVars>
      </dgm:prSet>
      <dgm:spPr/>
      <dgm:t>
        <a:bodyPr/>
        <a:lstStyle/>
        <a:p>
          <a:endParaRPr lang="en-US"/>
        </a:p>
      </dgm:t>
    </dgm:pt>
    <dgm:pt modelId="{B91EF36C-AF69-4881-A4D1-6CB53FB88759}" type="pres">
      <dgm:prSet presAssocID="{9B1E6DF0-0023-4927-8D47-84E2FC3AA363}" presName="negativeSpace" presStyleCnt="0"/>
      <dgm:spPr/>
      <dgm:t>
        <a:bodyPr/>
        <a:lstStyle/>
        <a:p>
          <a:endParaRPr lang="en-US"/>
        </a:p>
      </dgm:t>
    </dgm:pt>
    <dgm:pt modelId="{7BAA88FC-6761-4468-9363-C0508AFCB6C8}" type="pres">
      <dgm:prSet presAssocID="{9B1E6DF0-0023-4927-8D47-84E2FC3AA363}" presName="childText" presStyleLbl="conFgAcc1" presStyleIdx="5" presStyleCnt="8">
        <dgm:presLayoutVars>
          <dgm:bulletEnabled val="1"/>
        </dgm:presLayoutVars>
      </dgm:prSet>
      <dgm:spPr/>
      <dgm:t>
        <a:bodyPr/>
        <a:lstStyle/>
        <a:p>
          <a:endParaRPr lang="en-US"/>
        </a:p>
      </dgm:t>
    </dgm:pt>
    <dgm:pt modelId="{74CEDE8A-AF71-4B5D-86B7-9362B7DC4E00}" type="pres">
      <dgm:prSet presAssocID="{1D340CF5-67DA-49B6-9AE1-FF7242C7E95F}" presName="spaceBetweenRectangles" presStyleCnt="0"/>
      <dgm:spPr/>
      <dgm:t>
        <a:bodyPr/>
        <a:lstStyle/>
        <a:p>
          <a:endParaRPr lang="en-US"/>
        </a:p>
      </dgm:t>
    </dgm:pt>
    <dgm:pt modelId="{491DD52D-63C6-4452-9709-CB3D65618787}" type="pres">
      <dgm:prSet presAssocID="{BE2A2531-6A1C-4FBA-BFEF-B552F10677A8}" presName="parentLin" presStyleCnt="0"/>
      <dgm:spPr/>
      <dgm:t>
        <a:bodyPr/>
        <a:lstStyle/>
        <a:p>
          <a:endParaRPr lang="en-US"/>
        </a:p>
      </dgm:t>
    </dgm:pt>
    <dgm:pt modelId="{64468D9C-EEAD-482B-A43D-7E643058E60E}" type="pres">
      <dgm:prSet presAssocID="{BE2A2531-6A1C-4FBA-BFEF-B552F10677A8}" presName="parentLeftMargin" presStyleLbl="node1" presStyleIdx="5" presStyleCnt="8"/>
      <dgm:spPr/>
      <dgm:t>
        <a:bodyPr/>
        <a:lstStyle/>
        <a:p>
          <a:endParaRPr lang="en-US"/>
        </a:p>
      </dgm:t>
    </dgm:pt>
    <dgm:pt modelId="{77B7022B-0930-4907-9270-310103BEC914}" type="pres">
      <dgm:prSet presAssocID="{BE2A2531-6A1C-4FBA-BFEF-B552F10677A8}" presName="parentText" presStyleLbl="node1" presStyleIdx="6" presStyleCnt="8" custScaleX="124673">
        <dgm:presLayoutVars>
          <dgm:chMax val="0"/>
          <dgm:bulletEnabled val="1"/>
        </dgm:presLayoutVars>
      </dgm:prSet>
      <dgm:spPr/>
      <dgm:t>
        <a:bodyPr/>
        <a:lstStyle/>
        <a:p>
          <a:endParaRPr lang="en-US"/>
        </a:p>
      </dgm:t>
    </dgm:pt>
    <dgm:pt modelId="{BAA955A7-9AC3-4AEB-982F-18E39AD412C3}" type="pres">
      <dgm:prSet presAssocID="{BE2A2531-6A1C-4FBA-BFEF-B552F10677A8}" presName="negativeSpace" presStyleCnt="0"/>
      <dgm:spPr/>
      <dgm:t>
        <a:bodyPr/>
        <a:lstStyle/>
        <a:p>
          <a:endParaRPr lang="en-US"/>
        </a:p>
      </dgm:t>
    </dgm:pt>
    <dgm:pt modelId="{4E5D9819-4358-4D56-BA81-54B82183A44C}" type="pres">
      <dgm:prSet presAssocID="{BE2A2531-6A1C-4FBA-BFEF-B552F10677A8}" presName="childText" presStyleLbl="conFgAcc1" presStyleIdx="6" presStyleCnt="8">
        <dgm:presLayoutVars>
          <dgm:bulletEnabled val="1"/>
        </dgm:presLayoutVars>
      </dgm:prSet>
      <dgm:spPr/>
      <dgm:t>
        <a:bodyPr/>
        <a:lstStyle/>
        <a:p>
          <a:endParaRPr lang="en-US"/>
        </a:p>
      </dgm:t>
    </dgm:pt>
    <dgm:pt modelId="{855E0839-5ED6-4A55-8D85-58E79C3C2CE4}" type="pres">
      <dgm:prSet presAssocID="{27809026-8449-49F4-9B08-66823C46E946}" presName="spaceBetweenRectangles" presStyleCnt="0"/>
      <dgm:spPr/>
      <dgm:t>
        <a:bodyPr/>
        <a:lstStyle/>
        <a:p>
          <a:endParaRPr lang="en-US"/>
        </a:p>
      </dgm:t>
    </dgm:pt>
    <dgm:pt modelId="{0D7446A6-9FD1-42CA-A1EC-0464F113AC12}" type="pres">
      <dgm:prSet presAssocID="{61D0897A-E0BA-40BB-B9E4-12AFE11FD78B}" presName="parentLin" presStyleCnt="0"/>
      <dgm:spPr/>
      <dgm:t>
        <a:bodyPr/>
        <a:lstStyle/>
        <a:p>
          <a:endParaRPr lang="en-US"/>
        </a:p>
      </dgm:t>
    </dgm:pt>
    <dgm:pt modelId="{9D8443A3-8DA4-4598-9A5B-F87D6B9E7225}" type="pres">
      <dgm:prSet presAssocID="{61D0897A-E0BA-40BB-B9E4-12AFE11FD78B}" presName="parentLeftMargin" presStyleLbl="node1" presStyleIdx="6" presStyleCnt="8"/>
      <dgm:spPr/>
      <dgm:t>
        <a:bodyPr/>
        <a:lstStyle/>
        <a:p>
          <a:endParaRPr lang="en-US"/>
        </a:p>
      </dgm:t>
    </dgm:pt>
    <dgm:pt modelId="{42B00FE0-2BA1-4055-B2FF-2CA4853D9904}" type="pres">
      <dgm:prSet presAssocID="{61D0897A-E0BA-40BB-B9E4-12AFE11FD78B}" presName="parentText" presStyleLbl="node1" presStyleIdx="7" presStyleCnt="8" custScaleX="124673">
        <dgm:presLayoutVars>
          <dgm:chMax val="0"/>
          <dgm:bulletEnabled val="1"/>
        </dgm:presLayoutVars>
      </dgm:prSet>
      <dgm:spPr/>
      <dgm:t>
        <a:bodyPr/>
        <a:lstStyle/>
        <a:p>
          <a:endParaRPr lang="en-US"/>
        </a:p>
      </dgm:t>
    </dgm:pt>
    <dgm:pt modelId="{AD2E72EA-B961-41D9-B6E5-90B592BA868B}" type="pres">
      <dgm:prSet presAssocID="{61D0897A-E0BA-40BB-B9E4-12AFE11FD78B}" presName="negativeSpace" presStyleCnt="0"/>
      <dgm:spPr/>
      <dgm:t>
        <a:bodyPr/>
        <a:lstStyle/>
        <a:p>
          <a:endParaRPr lang="en-US"/>
        </a:p>
      </dgm:t>
    </dgm:pt>
    <dgm:pt modelId="{C3375024-BE54-489F-90B6-7FC0B831B55B}" type="pres">
      <dgm:prSet presAssocID="{61D0897A-E0BA-40BB-B9E4-12AFE11FD78B}" presName="childText" presStyleLbl="conFgAcc1" presStyleIdx="7" presStyleCnt="8">
        <dgm:presLayoutVars>
          <dgm:bulletEnabled val="1"/>
        </dgm:presLayoutVars>
      </dgm:prSet>
      <dgm:spPr/>
      <dgm:t>
        <a:bodyPr/>
        <a:lstStyle/>
        <a:p>
          <a:endParaRPr lang="en-US"/>
        </a:p>
      </dgm:t>
    </dgm:pt>
  </dgm:ptLst>
  <dgm:cxnLst>
    <dgm:cxn modelId="{21434696-19D7-4478-B4B7-A5F5B9297B7B}" type="presOf" srcId="{BE2A2531-6A1C-4FBA-BFEF-B552F10677A8}" destId="{64468D9C-EEAD-482B-A43D-7E643058E60E}" srcOrd="0" destOrd="0" presId="urn:microsoft.com/office/officeart/2005/8/layout/list1"/>
    <dgm:cxn modelId="{566EBFED-43EB-4D60-8032-5A912014F320}" type="presOf" srcId="{6834EF69-52FF-4CDD-AE06-A2FAD03F3EAD}" destId="{A0B87370-8DFB-4B43-8703-9FB7AF5D1F0B}" srcOrd="1" destOrd="0" presId="urn:microsoft.com/office/officeart/2005/8/layout/list1"/>
    <dgm:cxn modelId="{CE85F1E9-5521-422C-9122-9620A8E64633}" type="presOf" srcId="{6979F437-62CC-461B-8AA2-09F47D7F4F22}" destId="{89D729F5-817D-40DE-9F61-A7CAEE54B212}" srcOrd="0" destOrd="0" presId="urn:microsoft.com/office/officeart/2005/8/layout/list1"/>
    <dgm:cxn modelId="{DB62E394-A880-43BE-A3E4-A2CDA2781844}" type="presOf" srcId="{4B460748-5E37-411F-A7A3-E348FA1B8862}" destId="{DD9F152A-DD2D-4877-82BB-3EBDF2035BD5}" srcOrd="1" destOrd="0" presId="urn:microsoft.com/office/officeart/2005/8/layout/list1"/>
    <dgm:cxn modelId="{0F1EA90A-CB3A-4241-BD62-260AE8D9DDCD}" srcId="{A9202FCC-394C-4A41-8FC2-840231D30CD2}" destId="{6834EF69-52FF-4CDD-AE06-A2FAD03F3EAD}" srcOrd="0" destOrd="0" parTransId="{BF360F3F-1E84-4642-A819-08B4DD73E99E}" sibTransId="{A10A420C-F729-4418-9AE6-9BF57EF6C898}"/>
    <dgm:cxn modelId="{3401FF1B-2514-40EF-9341-DD956239C7FA}" type="presOf" srcId="{837CEAB6-6367-4C5C-BBF9-8394493C2BD5}" destId="{06289BAF-ED6A-48EE-A233-CE7C0D81A8FE}" srcOrd="1" destOrd="0" presId="urn:microsoft.com/office/officeart/2005/8/layout/list1"/>
    <dgm:cxn modelId="{315B8F4E-4730-4178-BADF-0C80AFBB3DAC}" type="presOf" srcId="{A172C619-3911-4022-9D5E-770F38E8D7B4}" destId="{B57882E5-6F87-4C60-8E49-F05F825D0651}" srcOrd="0" destOrd="0" presId="urn:microsoft.com/office/officeart/2005/8/layout/list1"/>
    <dgm:cxn modelId="{1D6961F4-E551-4B18-9648-D85319DA3902}" type="presOf" srcId="{6834EF69-52FF-4CDD-AE06-A2FAD03F3EAD}" destId="{DE7E4D74-6CC2-4184-8D1A-882D52E4219C}" srcOrd="0" destOrd="0" presId="urn:microsoft.com/office/officeart/2005/8/layout/list1"/>
    <dgm:cxn modelId="{619DA9C8-DA9E-443B-B555-29494CA4E474}" type="presOf" srcId="{61D0897A-E0BA-40BB-B9E4-12AFE11FD78B}" destId="{42B00FE0-2BA1-4055-B2FF-2CA4853D9904}" srcOrd="1" destOrd="0" presId="urn:microsoft.com/office/officeart/2005/8/layout/list1"/>
    <dgm:cxn modelId="{FF02DF70-2C15-4320-9F56-5ACECA462867}" srcId="{A9202FCC-394C-4A41-8FC2-840231D30CD2}" destId="{BE2A2531-6A1C-4FBA-BFEF-B552F10677A8}" srcOrd="6" destOrd="0" parTransId="{3A9EDE96-E53F-4A25-A24C-5D9D4B0A23C1}" sibTransId="{27809026-8449-49F4-9B08-66823C46E946}"/>
    <dgm:cxn modelId="{C3D78AAD-9DD7-4310-989A-2B3DF99B9CF8}" type="presOf" srcId="{9B1E6DF0-0023-4927-8D47-84E2FC3AA363}" destId="{C27EA9AE-2346-4DC8-B61D-DE86290A7F5E}" srcOrd="0" destOrd="0" presId="urn:microsoft.com/office/officeart/2005/8/layout/list1"/>
    <dgm:cxn modelId="{446AB5D2-DE13-4A73-871C-9716DCA65390}" type="presOf" srcId="{BE2A2531-6A1C-4FBA-BFEF-B552F10677A8}" destId="{77B7022B-0930-4907-9270-310103BEC914}" srcOrd="1" destOrd="0" presId="urn:microsoft.com/office/officeart/2005/8/layout/list1"/>
    <dgm:cxn modelId="{A6AA3E88-EE7F-4A85-92BE-F2897C734974}" type="presOf" srcId="{A9202FCC-394C-4A41-8FC2-840231D30CD2}" destId="{96626ABA-412B-4F41-BF39-38ECB9E1A623}" srcOrd="0" destOrd="0" presId="urn:microsoft.com/office/officeart/2005/8/layout/list1"/>
    <dgm:cxn modelId="{C31A3B3B-C75C-461F-8F89-54D7F5F1FBE3}" srcId="{A9202FCC-394C-4A41-8FC2-840231D30CD2}" destId="{61D0897A-E0BA-40BB-B9E4-12AFE11FD78B}" srcOrd="7" destOrd="0" parTransId="{445AE3CF-A1A1-4599-BFA5-C08C739EB1A4}" sibTransId="{94A5960A-7FB1-4364-B912-B62B364AE02E}"/>
    <dgm:cxn modelId="{EE0B16B9-95C2-49F7-9A73-92727230F61E}" srcId="{A9202FCC-394C-4A41-8FC2-840231D30CD2}" destId="{6979F437-62CC-461B-8AA2-09F47D7F4F22}" srcOrd="3" destOrd="0" parTransId="{BA7C17A1-B41A-409D-9975-0CB1A13A233A}" sibTransId="{7119A269-5438-4B56-9B05-CA221AA3F961}"/>
    <dgm:cxn modelId="{5F6F5015-0265-4E40-9872-2B6B49B8C4D3}" type="presOf" srcId="{61D0897A-E0BA-40BB-B9E4-12AFE11FD78B}" destId="{9D8443A3-8DA4-4598-9A5B-F87D6B9E7225}" srcOrd="0" destOrd="0" presId="urn:microsoft.com/office/officeart/2005/8/layout/list1"/>
    <dgm:cxn modelId="{454F2B68-019F-4B55-89BA-A51628AFACAC}" srcId="{A9202FCC-394C-4A41-8FC2-840231D30CD2}" destId="{9B1E6DF0-0023-4927-8D47-84E2FC3AA363}" srcOrd="5" destOrd="0" parTransId="{5C80802F-3169-49A5-A3A4-F6FF22406C93}" sibTransId="{1D340CF5-67DA-49B6-9AE1-FF7242C7E95F}"/>
    <dgm:cxn modelId="{12651A05-05A4-41F8-832B-17B1EECD2BB7}" srcId="{A9202FCC-394C-4A41-8FC2-840231D30CD2}" destId="{4B460748-5E37-411F-A7A3-E348FA1B8862}" srcOrd="4" destOrd="0" parTransId="{084DE207-BC77-476B-8976-36BF10CC137F}" sibTransId="{D9B5DC2C-C58A-482A-8EB6-2123D5196F5C}"/>
    <dgm:cxn modelId="{74700548-E519-48B9-B782-4C6983E2ABF8}" srcId="{A9202FCC-394C-4A41-8FC2-840231D30CD2}" destId="{837CEAB6-6367-4C5C-BBF9-8394493C2BD5}" srcOrd="2" destOrd="0" parTransId="{69CF6F96-F854-40C0-9710-4B6DF9253A21}" sibTransId="{E4D16063-5E75-40C5-9A5A-97F2E117834C}"/>
    <dgm:cxn modelId="{D99DC2EA-2086-4F22-8F91-E97321234C65}" srcId="{A9202FCC-394C-4A41-8FC2-840231D30CD2}" destId="{A172C619-3911-4022-9D5E-770F38E8D7B4}" srcOrd="1" destOrd="0" parTransId="{B0726934-1BA1-4BCA-A019-83A994FE953D}" sibTransId="{DFF8C686-9387-45B2-A7E7-320A6C9C133A}"/>
    <dgm:cxn modelId="{AEDEED2E-755C-49C8-94C6-DDC16663D4D4}" type="presOf" srcId="{9B1E6DF0-0023-4927-8D47-84E2FC3AA363}" destId="{58FD097C-019E-4290-8C95-12150F89F729}" srcOrd="1" destOrd="0" presId="urn:microsoft.com/office/officeart/2005/8/layout/list1"/>
    <dgm:cxn modelId="{22A0C3AE-8506-4E3D-9F9F-08DBAF560AB4}" type="presOf" srcId="{A172C619-3911-4022-9D5E-770F38E8D7B4}" destId="{A42281D4-3487-4E45-AA80-F1C733D86D61}" srcOrd="1" destOrd="0" presId="urn:microsoft.com/office/officeart/2005/8/layout/list1"/>
    <dgm:cxn modelId="{12668FC2-6DCD-4EDC-AC18-148B9F7C7C3A}" type="presOf" srcId="{6979F437-62CC-461B-8AA2-09F47D7F4F22}" destId="{C7C5F172-67D2-4AD9-8A05-53C2FCCA93B2}" srcOrd="1" destOrd="0" presId="urn:microsoft.com/office/officeart/2005/8/layout/list1"/>
    <dgm:cxn modelId="{F685D2B8-0296-4D6F-AFE1-C4741FB36F21}" type="presOf" srcId="{837CEAB6-6367-4C5C-BBF9-8394493C2BD5}" destId="{8E6E3980-C501-4A01-B282-C07FEF0840AC}" srcOrd="0" destOrd="0" presId="urn:microsoft.com/office/officeart/2005/8/layout/list1"/>
    <dgm:cxn modelId="{ED3C9DBA-82E9-47B6-A1FE-D64AC7550494}" type="presOf" srcId="{4B460748-5E37-411F-A7A3-E348FA1B8862}" destId="{448A45C2-DB63-4564-A84C-333A0C21AEDF}" srcOrd="0" destOrd="0" presId="urn:microsoft.com/office/officeart/2005/8/layout/list1"/>
    <dgm:cxn modelId="{DB645BD2-52C8-42F8-BC5B-1FA1B4E5CC6E}" type="presParOf" srcId="{96626ABA-412B-4F41-BF39-38ECB9E1A623}" destId="{C11770CE-C919-4E41-A39F-8CF5B986128E}" srcOrd="0" destOrd="0" presId="urn:microsoft.com/office/officeart/2005/8/layout/list1"/>
    <dgm:cxn modelId="{0142D44D-B56F-49C6-87E4-0860D972EBC0}" type="presParOf" srcId="{C11770CE-C919-4E41-A39F-8CF5B986128E}" destId="{DE7E4D74-6CC2-4184-8D1A-882D52E4219C}" srcOrd="0" destOrd="0" presId="urn:microsoft.com/office/officeart/2005/8/layout/list1"/>
    <dgm:cxn modelId="{06FED4C2-6BA7-41FA-BA48-186785721182}" type="presParOf" srcId="{C11770CE-C919-4E41-A39F-8CF5B986128E}" destId="{A0B87370-8DFB-4B43-8703-9FB7AF5D1F0B}" srcOrd="1" destOrd="0" presId="urn:microsoft.com/office/officeart/2005/8/layout/list1"/>
    <dgm:cxn modelId="{9F06CFEE-49A2-484F-A991-47CE94993517}" type="presParOf" srcId="{96626ABA-412B-4F41-BF39-38ECB9E1A623}" destId="{01FB7826-1502-45F0-A877-0D2D4F555DBD}" srcOrd="1" destOrd="0" presId="urn:microsoft.com/office/officeart/2005/8/layout/list1"/>
    <dgm:cxn modelId="{D10BCC21-9295-4BDF-BDA0-ED338E14B1B3}" type="presParOf" srcId="{96626ABA-412B-4F41-BF39-38ECB9E1A623}" destId="{D0B0A17D-A724-46CD-A66F-682376FCAAD7}" srcOrd="2" destOrd="0" presId="urn:microsoft.com/office/officeart/2005/8/layout/list1"/>
    <dgm:cxn modelId="{C44EB110-AC17-4CC9-8DB1-9A14A5E37B21}" type="presParOf" srcId="{96626ABA-412B-4F41-BF39-38ECB9E1A623}" destId="{32B41F9F-2E66-4059-9695-C4FCA6991206}" srcOrd="3" destOrd="0" presId="urn:microsoft.com/office/officeart/2005/8/layout/list1"/>
    <dgm:cxn modelId="{A8BBC623-DDB5-4A40-810D-1BDAD413B310}" type="presParOf" srcId="{96626ABA-412B-4F41-BF39-38ECB9E1A623}" destId="{F39351D9-08DC-4C7C-8979-57BFD77110B1}" srcOrd="4" destOrd="0" presId="urn:microsoft.com/office/officeart/2005/8/layout/list1"/>
    <dgm:cxn modelId="{AA28992D-9F20-480A-94ED-3DDBDD827CAC}" type="presParOf" srcId="{F39351D9-08DC-4C7C-8979-57BFD77110B1}" destId="{B57882E5-6F87-4C60-8E49-F05F825D0651}" srcOrd="0" destOrd="0" presId="urn:microsoft.com/office/officeart/2005/8/layout/list1"/>
    <dgm:cxn modelId="{E00D8B6B-B436-4871-87A2-8986C2C2795A}" type="presParOf" srcId="{F39351D9-08DC-4C7C-8979-57BFD77110B1}" destId="{A42281D4-3487-4E45-AA80-F1C733D86D61}" srcOrd="1" destOrd="0" presId="urn:microsoft.com/office/officeart/2005/8/layout/list1"/>
    <dgm:cxn modelId="{50DAAC7F-655B-423A-814B-83AB7A3C4E6F}" type="presParOf" srcId="{96626ABA-412B-4F41-BF39-38ECB9E1A623}" destId="{160B0E35-2378-4BFD-BDB9-A33702D4B724}" srcOrd="5" destOrd="0" presId="urn:microsoft.com/office/officeart/2005/8/layout/list1"/>
    <dgm:cxn modelId="{0E27E164-A07A-4C83-B60B-08BE7B9F9AA0}" type="presParOf" srcId="{96626ABA-412B-4F41-BF39-38ECB9E1A623}" destId="{210ABF8B-B38B-40BA-84DF-22A70A8E8E5F}" srcOrd="6" destOrd="0" presId="urn:microsoft.com/office/officeart/2005/8/layout/list1"/>
    <dgm:cxn modelId="{85163FFC-B32C-4FDC-925F-B0DC095D427B}" type="presParOf" srcId="{96626ABA-412B-4F41-BF39-38ECB9E1A623}" destId="{23B20564-5F71-4716-B8FF-DD4CD2612AA7}" srcOrd="7" destOrd="0" presId="urn:microsoft.com/office/officeart/2005/8/layout/list1"/>
    <dgm:cxn modelId="{F8CEBD16-927E-4D9F-95E4-C5DA20EAC8D2}" type="presParOf" srcId="{96626ABA-412B-4F41-BF39-38ECB9E1A623}" destId="{DEA25D13-9A97-410D-A530-CCADDD4D93D1}" srcOrd="8" destOrd="0" presId="urn:microsoft.com/office/officeart/2005/8/layout/list1"/>
    <dgm:cxn modelId="{6BD3E0BC-43FA-4029-B13C-A8A20E6EA1EA}" type="presParOf" srcId="{DEA25D13-9A97-410D-A530-CCADDD4D93D1}" destId="{8E6E3980-C501-4A01-B282-C07FEF0840AC}" srcOrd="0" destOrd="0" presId="urn:microsoft.com/office/officeart/2005/8/layout/list1"/>
    <dgm:cxn modelId="{D49E3570-D2F3-478E-8CE6-A13A46E6DC35}" type="presParOf" srcId="{DEA25D13-9A97-410D-A530-CCADDD4D93D1}" destId="{06289BAF-ED6A-48EE-A233-CE7C0D81A8FE}" srcOrd="1" destOrd="0" presId="urn:microsoft.com/office/officeart/2005/8/layout/list1"/>
    <dgm:cxn modelId="{D19A5596-08F0-4A37-B461-591EF2958D4B}" type="presParOf" srcId="{96626ABA-412B-4F41-BF39-38ECB9E1A623}" destId="{DB1D0299-2DFF-4E6E-BC95-B07BAFA22E1D}" srcOrd="9" destOrd="0" presId="urn:microsoft.com/office/officeart/2005/8/layout/list1"/>
    <dgm:cxn modelId="{98EFA35F-A06D-4A8C-9919-05C4CF464597}" type="presParOf" srcId="{96626ABA-412B-4F41-BF39-38ECB9E1A623}" destId="{60822AB9-20C0-4A8A-BA85-A15308C3C64D}" srcOrd="10" destOrd="0" presId="urn:microsoft.com/office/officeart/2005/8/layout/list1"/>
    <dgm:cxn modelId="{56E7E87B-44E8-4477-A31F-FB720FF593A2}" type="presParOf" srcId="{96626ABA-412B-4F41-BF39-38ECB9E1A623}" destId="{C80DD156-C919-4BE9-B918-AC4EA057C514}" srcOrd="11" destOrd="0" presId="urn:microsoft.com/office/officeart/2005/8/layout/list1"/>
    <dgm:cxn modelId="{65F7133A-E884-412C-9089-DE55F2371F00}" type="presParOf" srcId="{96626ABA-412B-4F41-BF39-38ECB9E1A623}" destId="{09B9744E-31CC-4B66-B3A0-8E3DC0FD430C}" srcOrd="12" destOrd="0" presId="urn:microsoft.com/office/officeart/2005/8/layout/list1"/>
    <dgm:cxn modelId="{08CB8F0A-D025-4D41-A914-C88D2AFABA99}" type="presParOf" srcId="{09B9744E-31CC-4B66-B3A0-8E3DC0FD430C}" destId="{89D729F5-817D-40DE-9F61-A7CAEE54B212}" srcOrd="0" destOrd="0" presId="urn:microsoft.com/office/officeart/2005/8/layout/list1"/>
    <dgm:cxn modelId="{54339EF3-9862-453D-A94C-683B35A2ED82}" type="presParOf" srcId="{09B9744E-31CC-4B66-B3A0-8E3DC0FD430C}" destId="{C7C5F172-67D2-4AD9-8A05-53C2FCCA93B2}" srcOrd="1" destOrd="0" presId="urn:microsoft.com/office/officeart/2005/8/layout/list1"/>
    <dgm:cxn modelId="{D1D41689-78A7-4A3F-8F44-F339F7559D7D}" type="presParOf" srcId="{96626ABA-412B-4F41-BF39-38ECB9E1A623}" destId="{D02A87A7-60DB-4F3D-B411-C8EF86A4E6EF}" srcOrd="13" destOrd="0" presId="urn:microsoft.com/office/officeart/2005/8/layout/list1"/>
    <dgm:cxn modelId="{A581D541-5913-46C8-9413-FB248E7044DF}" type="presParOf" srcId="{96626ABA-412B-4F41-BF39-38ECB9E1A623}" destId="{FF74EB3F-F1BA-4537-B3E8-52B007F3969B}" srcOrd="14" destOrd="0" presId="urn:microsoft.com/office/officeart/2005/8/layout/list1"/>
    <dgm:cxn modelId="{99A57BF1-B241-46F0-96FD-D00E34FDCD35}" type="presParOf" srcId="{96626ABA-412B-4F41-BF39-38ECB9E1A623}" destId="{5EF23158-9A14-4119-B4C4-45ED9AE4C84E}" srcOrd="15" destOrd="0" presId="urn:microsoft.com/office/officeart/2005/8/layout/list1"/>
    <dgm:cxn modelId="{4CB3876B-4116-4A3D-AA03-04C80AF22B9F}" type="presParOf" srcId="{96626ABA-412B-4F41-BF39-38ECB9E1A623}" destId="{9FFBA1E4-0A46-4D19-89AB-241582C799E6}" srcOrd="16" destOrd="0" presId="urn:microsoft.com/office/officeart/2005/8/layout/list1"/>
    <dgm:cxn modelId="{2ECB5541-77FD-44C6-AC1F-7136DC780CB9}" type="presParOf" srcId="{9FFBA1E4-0A46-4D19-89AB-241582C799E6}" destId="{448A45C2-DB63-4564-A84C-333A0C21AEDF}" srcOrd="0" destOrd="0" presId="urn:microsoft.com/office/officeart/2005/8/layout/list1"/>
    <dgm:cxn modelId="{34EC946C-35D2-4187-996A-78577AAE5D49}" type="presParOf" srcId="{9FFBA1E4-0A46-4D19-89AB-241582C799E6}" destId="{DD9F152A-DD2D-4877-82BB-3EBDF2035BD5}" srcOrd="1" destOrd="0" presId="urn:microsoft.com/office/officeart/2005/8/layout/list1"/>
    <dgm:cxn modelId="{9AE53431-E0C8-4C57-A439-3B96AFC55507}" type="presParOf" srcId="{96626ABA-412B-4F41-BF39-38ECB9E1A623}" destId="{74921528-54EC-4F3F-89AE-B79A2882D07F}" srcOrd="17" destOrd="0" presId="urn:microsoft.com/office/officeart/2005/8/layout/list1"/>
    <dgm:cxn modelId="{78B3AE68-721E-498D-B995-AABEDC0FD32A}" type="presParOf" srcId="{96626ABA-412B-4F41-BF39-38ECB9E1A623}" destId="{DCD20AB3-4B26-49CA-A864-92C693592967}" srcOrd="18" destOrd="0" presId="urn:microsoft.com/office/officeart/2005/8/layout/list1"/>
    <dgm:cxn modelId="{CF642A00-1446-46AE-BF54-FEBA495C34B8}" type="presParOf" srcId="{96626ABA-412B-4F41-BF39-38ECB9E1A623}" destId="{82384E95-D2B9-414C-9B83-9C30ED5953C5}" srcOrd="19" destOrd="0" presId="urn:microsoft.com/office/officeart/2005/8/layout/list1"/>
    <dgm:cxn modelId="{51088713-140D-4222-BB7D-2E6EDF2B27BF}" type="presParOf" srcId="{96626ABA-412B-4F41-BF39-38ECB9E1A623}" destId="{58741D84-DC06-45B3-A3AB-3DDD101A1284}" srcOrd="20" destOrd="0" presId="urn:microsoft.com/office/officeart/2005/8/layout/list1"/>
    <dgm:cxn modelId="{C4F66069-9451-46CF-A9DC-5F19BD74A2C7}" type="presParOf" srcId="{58741D84-DC06-45B3-A3AB-3DDD101A1284}" destId="{C27EA9AE-2346-4DC8-B61D-DE86290A7F5E}" srcOrd="0" destOrd="0" presId="urn:microsoft.com/office/officeart/2005/8/layout/list1"/>
    <dgm:cxn modelId="{11FA8782-9962-44E3-B09A-F022EB42D2C3}" type="presParOf" srcId="{58741D84-DC06-45B3-A3AB-3DDD101A1284}" destId="{58FD097C-019E-4290-8C95-12150F89F729}" srcOrd="1" destOrd="0" presId="urn:microsoft.com/office/officeart/2005/8/layout/list1"/>
    <dgm:cxn modelId="{14DFBDBE-C31F-4F4D-B942-D2983DB26B9F}" type="presParOf" srcId="{96626ABA-412B-4F41-BF39-38ECB9E1A623}" destId="{B91EF36C-AF69-4881-A4D1-6CB53FB88759}" srcOrd="21" destOrd="0" presId="urn:microsoft.com/office/officeart/2005/8/layout/list1"/>
    <dgm:cxn modelId="{2AE56929-1BF3-4E65-AAB8-DEBFD12D2970}" type="presParOf" srcId="{96626ABA-412B-4F41-BF39-38ECB9E1A623}" destId="{7BAA88FC-6761-4468-9363-C0508AFCB6C8}" srcOrd="22" destOrd="0" presId="urn:microsoft.com/office/officeart/2005/8/layout/list1"/>
    <dgm:cxn modelId="{C8493A79-22ED-4FDF-9477-2508CAC9BDE5}" type="presParOf" srcId="{96626ABA-412B-4F41-BF39-38ECB9E1A623}" destId="{74CEDE8A-AF71-4B5D-86B7-9362B7DC4E00}" srcOrd="23" destOrd="0" presId="urn:microsoft.com/office/officeart/2005/8/layout/list1"/>
    <dgm:cxn modelId="{2074D7FD-23D0-40FA-AFE3-8461D5517232}" type="presParOf" srcId="{96626ABA-412B-4F41-BF39-38ECB9E1A623}" destId="{491DD52D-63C6-4452-9709-CB3D65618787}" srcOrd="24" destOrd="0" presId="urn:microsoft.com/office/officeart/2005/8/layout/list1"/>
    <dgm:cxn modelId="{78769042-FA46-4574-8906-FC2450C5C5D2}" type="presParOf" srcId="{491DD52D-63C6-4452-9709-CB3D65618787}" destId="{64468D9C-EEAD-482B-A43D-7E643058E60E}" srcOrd="0" destOrd="0" presId="urn:microsoft.com/office/officeart/2005/8/layout/list1"/>
    <dgm:cxn modelId="{029C72A7-3AB3-4201-9735-292CBF09CC59}" type="presParOf" srcId="{491DD52D-63C6-4452-9709-CB3D65618787}" destId="{77B7022B-0930-4907-9270-310103BEC914}" srcOrd="1" destOrd="0" presId="urn:microsoft.com/office/officeart/2005/8/layout/list1"/>
    <dgm:cxn modelId="{1510DAA3-B259-44C8-A722-BE33AEBC86E2}" type="presParOf" srcId="{96626ABA-412B-4F41-BF39-38ECB9E1A623}" destId="{BAA955A7-9AC3-4AEB-982F-18E39AD412C3}" srcOrd="25" destOrd="0" presId="urn:microsoft.com/office/officeart/2005/8/layout/list1"/>
    <dgm:cxn modelId="{AF728378-1092-4655-BA2F-AD60917D6D94}" type="presParOf" srcId="{96626ABA-412B-4F41-BF39-38ECB9E1A623}" destId="{4E5D9819-4358-4D56-BA81-54B82183A44C}" srcOrd="26" destOrd="0" presId="urn:microsoft.com/office/officeart/2005/8/layout/list1"/>
    <dgm:cxn modelId="{668B0187-0B96-4F07-B76F-03DA28676733}" type="presParOf" srcId="{96626ABA-412B-4F41-BF39-38ECB9E1A623}" destId="{855E0839-5ED6-4A55-8D85-58E79C3C2CE4}" srcOrd="27" destOrd="0" presId="urn:microsoft.com/office/officeart/2005/8/layout/list1"/>
    <dgm:cxn modelId="{67E6F204-EDC8-4270-96EF-92D05E6C87E5}" type="presParOf" srcId="{96626ABA-412B-4F41-BF39-38ECB9E1A623}" destId="{0D7446A6-9FD1-42CA-A1EC-0464F113AC12}" srcOrd="28" destOrd="0" presId="urn:microsoft.com/office/officeart/2005/8/layout/list1"/>
    <dgm:cxn modelId="{8C53CE07-FE07-4451-8E7C-5C7FB61FB868}" type="presParOf" srcId="{0D7446A6-9FD1-42CA-A1EC-0464F113AC12}" destId="{9D8443A3-8DA4-4598-9A5B-F87D6B9E7225}" srcOrd="0" destOrd="0" presId="urn:microsoft.com/office/officeart/2005/8/layout/list1"/>
    <dgm:cxn modelId="{2ABBD001-0073-4330-8CAE-C10B34AF3727}" type="presParOf" srcId="{0D7446A6-9FD1-42CA-A1EC-0464F113AC12}" destId="{42B00FE0-2BA1-4055-B2FF-2CA4853D9904}" srcOrd="1" destOrd="0" presId="urn:microsoft.com/office/officeart/2005/8/layout/list1"/>
    <dgm:cxn modelId="{07E2C02A-CAC6-41E5-82C5-7BE9E186BA4E}" type="presParOf" srcId="{96626ABA-412B-4F41-BF39-38ECB9E1A623}" destId="{AD2E72EA-B961-41D9-B6E5-90B592BA868B}" srcOrd="29" destOrd="0" presId="urn:microsoft.com/office/officeart/2005/8/layout/list1"/>
    <dgm:cxn modelId="{3909DBDF-B11D-43AD-B69F-9EA8AE8DFDCE}" type="presParOf" srcId="{96626ABA-412B-4F41-BF39-38ECB9E1A623}" destId="{C3375024-BE54-489F-90B6-7FC0B831B55B}"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7AFA75-8DAA-42EE-9D7C-17592EE53935}" type="doc">
      <dgm:prSet loTypeId="urn:microsoft.com/office/officeart/2009/3/layout/CircleRelationship" loCatId="relationship" qsTypeId="urn:microsoft.com/office/officeart/2005/8/quickstyle/simple3" qsCatId="simple" csTypeId="urn:microsoft.com/office/officeart/2005/8/colors/colorful1" csCatId="colorful" phldr="1"/>
      <dgm:spPr/>
      <dgm:t>
        <a:bodyPr/>
        <a:lstStyle/>
        <a:p>
          <a:endParaRPr lang="en-US"/>
        </a:p>
      </dgm:t>
    </dgm:pt>
    <dgm:pt modelId="{B22D8129-5E2C-41F5-8100-7269A223652B}">
      <dgm:prSet phldrT="[Text]" custT="1"/>
      <dgm:spPr>
        <a:xfrm>
          <a:off x="1314835" y="720232"/>
          <a:ext cx="2148911" cy="1966614"/>
        </a:xfrm>
        <a:prstGeom prst="ellipse">
          <a:avLst/>
        </a:prstGeom>
        <a:gradFill rotWithShape="0">
          <a:gsLst>
            <a:gs pos="0">
              <a:srgbClr val="C4220D">
                <a:hueOff val="0"/>
                <a:satOff val="0"/>
                <a:lumOff val="0"/>
                <a:alphaOff val="0"/>
                <a:tint val="69000"/>
                <a:alpha val="100000"/>
                <a:satMod val="109000"/>
                <a:lumMod val="110000"/>
              </a:srgbClr>
            </a:gs>
            <a:gs pos="52000">
              <a:srgbClr val="C4220D">
                <a:hueOff val="0"/>
                <a:satOff val="0"/>
                <a:lumOff val="0"/>
                <a:alphaOff val="0"/>
                <a:tint val="74000"/>
                <a:satMod val="100000"/>
                <a:lumMod val="104000"/>
              </a:srgbClr>
            </a:gs>
            <a:gs pos="100000">
              <a:srgbClr val="C4220D">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t>
        <a:bodyPr/>
        <a:lstStyle/>
        <a:p>
          <a:r>
            <a:rPr lang="ar-SA" sz="2800" b="1" dirty="0" smtClean="0">
              <a:solidFill>
                <a:schemeClr val="bg1"/>
              </a:solidFill>
              <a:latin typeface="Calibri" panose="020F0502020204030204" pitchFamily="34" charset="0"/>
              <a:ea typeface="+mn-ea"/>
              <a:cs typeface="Arial" panose="020B0604020202020204" pitchFamily="34" charset="0"/>
            </a:rPr>
            <a:t>پوشش</a:t>
          </a:r>
          <a:r>
            <a:rPr lang="fa-IR" sz="2800" b="1" dirty="0" smtClean="0">
              <a:solidFill>
                <a:schemeClr val="bg1"/>
              </a:solidFill>
              <a:latin typeface="Calibri" panose="020F0502020204030204" pitchFamily="34" charset="0"/>
              <a:ea typeface="+mn-ea"/>
              <a:cs typeface="Arial" panose="020B0604020202020204" pitchFamily="34" charset="0"/>
            </a:rPr>
            <a:t> </a:t>
          </a:r>
          <a:r>
            <a:rPr lang="ar-SA" sz="2800" b="1" dirty="0" smtClean="0">
              <a:solidFill>
                <a:schemeClr val="bg1"/>
              </a:solidFill>
              <a:latin typeface="Calibri" panose="020F0502020204030204" pitchFamily="34" charset="0"/>
              <a:ea typeface="+mn-ea"/>
              <a:cs typeface="Arial" panose="020B0604020202020204" pitchFamily="34" charset="0"/>
            </a:rPr>
            <a:t>تمامی فرآیند های خری</a:t>
          </a:r>
          <a:r>
            <a:rPr lang="fa-IR" sz="2800" b="1" dirty="0" smtClean="0">
              <a:solidFill>
                <a:schemeClr val="bg1"/>
              </a:solidFill>
              <a:latin typeface="Calibri" panose="020F0502020204030204" pitchFamily="34" charset="0"/>
              <a:ea typeface="+mn-ea"/>
              <a:cs typeface="Arial" panose="020B0604020202020204" pitchFamily="34" charset="0"/>
            </a:rPr>
            <a:t>د</a:t>
          </a:r>
          <a:endParaRPr lang="en-US" sz="2800" b="1" dirty="0">
            <a:solidFill>
              <a:schemeClr val="bg1"/>
            </a:solidFill>
            <a:latin typeface="Century Gothic" panose="020B0502020202020204"/>
            <a:ea typeface="+mn-ea"/>
            <a:cs typeface="+mn-cs"/>
          </a:endParaRPr>
        </a:p>
      </dgm:t>
    </dgm:pt>
    <dgm:pt modelId="{4B1CDAD4-FD99-4E8B-8A58-F3BE7BBF0190}" type="parTrans" cxnId="{E4241E04-F436-4C1D-B74C-FF06B6A1CF35}">
      <dgm:prSet/>
      <dgm:spPr/>
      <dgm:t>
        <a:bodyPr/>
        <a:lstStyle/>
        <a:p>
          <a:endParaRPr lang="en-US"/>
        </a:p>
      </dgm:t>
    </dgm:pt>
    <dgm:pt modelId="{0F055140-C0C9-46C4-A99C-E5AF0D47266B}" type="sibTrans" cxnId="{E4241E04-F436-4C1D-B74C-FF06B6A1CF35}">
      <dgm:prSet/>
      <dgm:spPr/>
      <dgm:t>
        <a:bodyPr/>
        <a:lstStyle/>
        <a:p>
          <a:endParaRPr lang="en-US"/>
        </a:p>
      </dgm:t>
    </dgm:pt>
    <dgm:pt modelId="{7225B430-E92D-4F44-898D-9AEF3EB6B671}">
      <dgm:prSet phldrT="[Text]" custT="1"/>
      <dgm:spPr>
        <a:xfrm>
          <a:off x="-139159" y="582691"/>
          <a:ext cx="1610781" cy="1562115"/>
        </a:xfrm>
        <a:prstGeom prst="ellipse">
          <a:avLst/>
        </a:prstGeom>
        <a:gradFill rotWithShape="0">
          <a:gsLst>
            <a:gs pos="0">
              <a:srgbClr val="ECBD31">
                <a:hueOff val="0"/>
                <a:satOff val="0"/>
                <a:lumOff val="0"/>
                <a:alphaOff val="0"/>
                <a:tint val="69000"/>
                <a:alpha val="100000"/>
                <a:satMod val="109000"/>
                <a:lumMod val="110000"/>
              </a:srgbClr>
            </a:gs>
            <a:gs pos="52000">
              <a:srgbClr val="ECBD31">
                <a:hueOff val="0"/>
                <a:satOff val="0"/>
                <a:lumOff val="0"/>
                <a:alphaOff val="0"/>
                <a:tint val="74000"/>
                <a:satMod val="100000"/>
                <a:lumMod val="104000"/>
              </a:srgbClr>
            </a:gs>
            <a:gs pos="100000">
              <a:srgbClr val="ECBD31">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t>
        <a:bodyPr/>
        <a:lstStyle/>
        <a:p>
          <a:r>
            <a:rPr lang="fa-IR" sz="2800" smtClean="0">
              <a:solidFill>
                <a:sysClr val="windowText" lastClr="000000"/>
              </a:solidFill>
              <a:latin typeface="Century Gothic" panose="020B0502020202020204"/>
              <a:ea typeface="+mn-ea"/>
              <a:cs typeface="Arial" panose="020B0604020202020204" pitchFamily="34" charset="0"/>
            </a:rPr>
            <a:t>خرید های مشتری</a:t>
          </a:r>
          <a:endParaRPr lang="en-US" sz="2800" dirty="0">
            <a:solidFill>
              <a:sysClr val="windowText" lastClr="000000"/>
            </a:solidFill>
            <a:latin typeface="Century Gothic" panose="020B0502020202020204"/>
            <a:ea typeface="+mn-ea"/>
            <a:cs typeface="+mn-cs"/>
          </a:endParaRPr>
        </a:p>
      </dgm:t>
    </dgm:pt>
    <dgm:pt modelId="{525AD8D7-CA24-4D81-A2A8-F609455913AB}" type="parTrans" cxnId="{AE366A95-F5EC-4394-B590-2B720836D622}">
      <dgm:prSet/>
      <dgm:spPr/>
      <dgm:t>
        <a:bodyPr/>
        <a:lstStyle/>
        <a:p>
          <a:endParaRPr lang="en-US"/>
        </a:p>
      </dgm:t>
    </dgm:pt>
    <dgm:pt modelId="{7C0144D8-9084-49FC-961C-EB896178D89E}" type="sibTrans" cxnId="{AE366A95-F5EC-4394-B590-2B720836D622}">
      <dgm:prSet/>
      <dgm:spPr/>
      <dgm:t>
        <a:bodyPr/>
        <a:lstStyle/>
        <a:p>
          <a:endParaRPr lang="en-US"/>
        </a:p>
      </dgm:t>
    </dgm:pt>
    <dgm:pt modelId="{15D1037C-8CE9-4BAA-B1FA-E6A9E91692B7}">
      <dgm:prSet custT="1"/>
      <dgm:spPr>
        <a:xfrm>
          <a:off x="3464416" y="297421"/>
          <a:ext cx="1566084" cy="1164758"/>
        </a:xfrm>
        <a:prstGeom prst="ellipse">
          <a:avLst/>
        </a:prstGeom>
        <a:gradFill rotWithShape="0">
          <a:gsLst>
            <a:gs pos="0">
              <a:srgbClr val="0D8EC5">
                <a:hueOff val="0"/>
                <a:satOff val="0"/>
                <a:lumOff val="0"/>
                <a:alphaOff val="0"/>
                <a:tint val="69000"/>
                <a:alpha val="100000"/>
                <a:satMod val="109000"/>
                <a:lumMod val="110000"/>
              </a:srgbClr>
            </a:gs>
            <a:gs pos="52000">
              <a:srgbClr val="0D8EC5">
                <a:hueOff val="0"/>
                <a:satOff val="0"/>
                <a:lumOff val="0"/>
                <a:alphaOff val="0"/>
                <a:tint val="74000"/>
                <a:satMod val="100000"/>
                <a:lumMod val="104000"/>
              </a:srgbClr>
            </a:gs>
            <a:gs pos="100000">
              <a:srgbClr val="0D8EC5">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t>
        <a:bodyPr/>
        <a:lstStyle/>
        <a:p>
          <a:r>
            <a:rPr lang="fa-IR" sz="2800" dirty="0" smtClean="0">
              <a:solidFill>
                <a:sysClr val="windowText" lastClr="000000"/>
              </a:solidFill>
              <a:latin typeface="Century Gothic" panose="020B0502020202020204"/>
              <a:ea typeface="+mn-ea"/>
              <a:cs typeface="Arial" panose="020B0604020202020204" pitchFamily="34" charset="0"/>
            </a:rPr>
            <a:t>مسیر خریدار</a:t>
          </a:r>
          <a:endParaRPr lang="en-US" sz="2800" dirty="0">
            <a:solidFill>
              <a:sysClr val="windowText" lastClr="000000"/>
            </a:solidFill>
            <a:latin typeface="Century Gothic" panose="020B0502020202020204"/>
            <a:ea typeface="+mn-ea"/>
            <a:cs typeface="+mn-cs"/>
          </a:endParaRPr>
        </a:p>
      </dgm:t>
    </dgm:pt>
    <dgm:pt modelId="{4491F8BC-293A-40AD-BDB1-2C2E6BDADC3E}" type="parTrans" cxnId="{1E5455F5-0AB7-4691-89BF-69C1A36CA0B0}">
      <dgm:prSet/>
      <dgm:spPr/>
      <dgm:t>
        <a:bodyPr/>
        <a:lstStyle/>
        <a:p>
          <a:endParaRPr lang="en-US"/>
        </a:p>
      </dgm:t>
    </dgm:pt>
    <dgm:pt modelId="{9E4BAAD6-280A-46B3-B372-DCDF5B8F19FC}" type="sibTrans" cxnId="{1E5455F5-0AB7-4691-89BF-69C1A36CA0B0}">
      <dgm:prSet/>
      <dgm:spPr/>
      <dgm:t>
        <a:bodyPr/>
        <a:lstStyle/>
        <a:p>
          <a:endParaRPr lang="en-US"/>
        </a:p>
      </dgm:t>
    </dgm:pt>
    <dgm:pt modelId="{1AC4A44D-A432-47C2-9A02-3382938AAE0B}">
      <dgm:prSet phldrT="[Text]" custT="1"/>
      <dgm:spPr>
        <a:xfrm>
          <a:off x="3683031" y="2122028"/>
          <a:ext cx="1196320" cy="1146561"/>
        </a:xfrm>
        <a:prstGeom prst="ellipse">
          <a:avLst/>
        </a:prstGeom>
        <a:gradFill rotWithShape="0">
          <a:gsLst>
            <a:gs pos="0">
              <a:srgbClr val="50CFB4">
                <a:hueOff val="0"/>
                <a:satOff val="0"/>
                <a:lumOff val="0"/>
                <a:alphaOff val="0"/>
                <a:tint val="69000"/>
                <a:alpha val="100000"/>
                <a:satMod val="109000"/>
                <a:lumMod val="110000"/>
              </a:srgbClr>
            </a:gs>
            <a:gs pos="52000">
              <a:srgbClr val="50CFB4">
                <a:hueOff val="0"/>
                <a:satOff val="0"/>
                <a:lumOff val="0"/>
                <a:alphaOff val="0"/>
                <a:tint val="74000"/>
                <a:satMod val="100000"/>
                <a:lumMod val="104000"/>
              </a:srgbClr>
            </a:gs>
            <a:gs pos="100000">
              <a:srgbClr val="50CFB4">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t>
        <a:bodyPr/>
        <a:lstStyle/>
        <a:p>
          <a:r>
            <a:rPr lang="fa-IR" sz="2400" smtClean="0">
              <a:solidFill>
                <a:sysClr val="windowText" lastClr="000000"/>
              </a:solidFill>
              <a:latin typeface="Century Gothic" panose="020B0502020202020204"/>
              <a:ea typeface="+mn-ea"/>
              <a:cs typeface="Arial" panose="020B0604020202020204" pitchFamily="34" charset="0"/>
            </a:rPr>
            <a:t>زمان صرف شده</a:t>
          </a:r>
          <a:endParaRPr lang="en-US" sz="2400" dirty="0">
            <a:solidFill>
              <a:sysClr val="windowText" lastClr="000000"/>
            </a:solidFill>
            <a:latin typeface="Century Gothic" panose="020B0502020202020204"/>
            <a:ea typeface="+mn-ea"/>
            <a:cs typeface="+mn-cs"/>
          </a:endParaRPr>
        </a:p>
      </dgm:t>
    </dgm:pt>
    <dgm:pt modelId="{604D403B-AD55-4A5B-A2A3-0D646A015E95}" type="sibTrans" cxnId="{AE3C7E22-04B5-47AF-AEC2-BC7ACCBAE332}">
      <dgm:prSet/>
      <dgm:spPr/>
      <dgm:t>
        <a:bodyPr/>
        <a:lstStyle/>
        <a:p>
          <a:endParaRPr lang="en-US"/>
        </a:p>
      </dgm:t>
    </dgm:pt>
    <dgm:pt modelId="{2FF9B977-9185-490F-81D1-FF060C9867C1}" type="parTrans" cxnId="{AE3C7E22-04B5-47AF-AEC2-BC7ACCBAE332}">
      <dgm:prSet/>
      <dgm:spPr/>
      <dgm:t>
        <a:bodyPr/>
        <a:lstStyle/>
        <a:p>
          <a:endParaRPr lang="en-US"/>
        </a:p>
      </dgm:t>
    </dgm:pt>
    <dgm:pt modelId="{8D7FF310-819D-44BF-A6D0-AA5CF37D6485}">
      <dgm:prSet custT="1"/>
      <dgm:spPr>
        <a:xfrm>
          <a:off x="917413" y="2838367"/>
          <a:ext cx="1722148" cy="1399512"/>
        </a:xfrm>
        <a:prstGeom prst="ellipse">
          <a:avLst/>
        </a:prstGeom>
        <a:gradFill rotWithShape="0">
          <a:gsLst>
            <a:gs pos="0">
              <a:srgbClr val="EB7712">
                <a:hueOff val="0"/>
                <a:satOff val="0"/>
                <a:lumOff val="0"/>
                <a:alphaOff val="0"/>
                <a:tint val="69000"/>
                <a:alpha val="100000"/>
                <a:satMod val="109000"/>
                <a:lumMod val="110000"/>
              </a:srgbClr>
            </a:gs>
            <a:gs pos="52000">
              <a:srgbClr val="EB7712">
                <a:hueOff val="0"/>
                <a:satOff val="0"/>
                <a:lumOff val="0"/>
                <a:alphaOff val="0"/>
                <a:tint val="74000"/>
                <a:satMod val="100000"/>
                <a:lumMod val="104000"/>
              </a:srgbClr>
            </a:gs>
            <a:gs pos="100000">
              <a:srgbClr val="EB7712">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t>
        <a:bodyPr/>
        <a:lstStyle/>
        <a:p>
          <a:r>
            <a:rPr lang="fa-IR" sz="2400" smtClean="0">
              <a:solidFill>
                <a:sysClr val="windowText" lastClr="000000"/>
              </a:solidFill>
              <a:latin typeface="Century Gothic" panose="020B0502020202020204"/>
              <a:ea typeface="+mn-ea"/>
              <a:cs typeface="Arial" panose="020B0604020202020204" pitchFamily="34" charset="0"/>
            </a:rPr>
            <a:t>چگونگی گذراندن زمان</a:t>
          </a:r>
          <a:endParaRPr lang="en-US" sz="2400" dirty="0">
            <a:solidFill>
              <a:sysClr val="windowText" lastClr="000000"/>
            </a:solidFill>
            <a:latin typeface="Century Gothic" panose="020B0502020202020204"/>
            <a:ea typeface="+mn-ea"/>
            <a:cs typeface="+mn-cs"/>
          </a:endParaRPr>
        </a:p>
      </dgm:t>
    </dgm:pt>
    <dgm:pt modelId="{D37F3D8B-85E1-49F9-BC51-A876ECA463E9}" type="sibTrans" cxnId="{C1655265-AD6B-41E8-B873-9D1A5839CAB8}">
      <dgm:prSet/>
      <dgm:spPr/>
      <dgm:t>
        <a:bodyPr/>
        <a:lstStyle/>
        <a:p>
          <a:endParaRPr lang="en-US"/>
        </a:p>
      </dgm:t>
    </dgm:pt>
    <dgm:pt modelId="{A15407C4-26B9-4041-B38A-D6E7CC254337}" type="parTrans" cxnId="{C1655265-AD6B-41E8-B873-9D1A5839CAB8}">
      <dgm:prSet/>
      <dgm:spPr/>
      <dgm:t>
        <a:bodyPr/>
        <a:lstStyle/>
        <a:p>
          <a:endParaRPr lang="en-US"/>
        </a:p>
      </dgm:t>
    </dgm:pt>
    <dgm:pt modelId="{F006BAB5-0A9A-4BBA-8A10-D0BB175D243A}" type="pres">
      <dgm:prSet presAssocID="{A07AFA75-8DAA-42EE-9D7C-17592EE53935}" presName="Name0" presStyleCnt="0">
        <dgm:presLayoutVars>
          <dgm:chMax val="1"/>
          <dgm:chPref val="1"/>
        </dgm:presLayoutVars>
      </dgm:prSet>
      <dgm:spPr/>
      <dgm:t>
        <a:bodyPr/>
        <a:lstStyle/>
        <a:p>
          <a:endParaRPr lang="en-US"/>
        </a:p>
      </dgm:t>
    </dgm:pt>
    <dgm:pt modelId="{B083AE98-B899-4552-8AF7-D485F6970C88}" type="pres">
      <dgm:prSet presAssocID="{B22D8129-5E2C-41F5-8100-7269A223652B}" presName="Parent" presStyleLbl="node0" presStyleIdx="0" presStyleCnt="1" custScaleX="84930" custScaleY="77721" custLinFactNeighborX="7166" custLinFactNeighborY="1792">
        <dgm:presLayoutVars>
          <dgm:chMax val="5"/>
          <dgm:chPref val="5"/>
        </dgm:presLayoutVars>
      </dgm:prSet>
      <dgm:spPr/>
      <dgm:t>
        <a:bodyPr/>
        <a:lstStyle/>
        <a:p>
          <a:endParaRPr lang="en-US"/>
        </a:p>
      </dgm:t>
    </dgm:pt>
    <dgm:pt modelId="{C405D4C7-EF83-4E98-B5CA-7AB045545CFB}" type="pres">
      <dgm:prSet presAssocID="{B22D8129-5E2C-41F5-8100-7269A223652B}" presName="Accent1" presStyleLbl="node1" presStyleIdx="0" presStyleCnt="17"/>
      <dgm:spPr>
        <a:xfrm>
          <a:off x="2386777" y="277506"/>
          <a:ext cx="281308" cy="281611"/>
        </a:xfrm>
        <a:prstGeom prst="ellipse">
          <a:avLst/>
        </a:prstGeom>
        <a:gradFill rotWithShape="0">
          <a:gsLst>
            <a:gs pos="0">
              <a:srgbClr val="EB7712">
                <a:hueOff val="0"/>
                <a:satOff val="0"/>
                <a:lumOff val="0"/>
                <a:alphaOff val="0"/>
                <a:tint val="69000"/>
                <a:alpha val="100000"/>
                <a:satMod val="109000"/>
                <a:lumMod val="110000"/>
              </a:srgbClr>
            </a:gs>
            <a:gs pos="52000">
              <a:srgbClr val="EB7712">
                <a:hueOff val="0"/>
                <a:satOff val="0"/>
                <a:lumOff val="0"/>
                <a:alphaOff val="0"/>
                <a:tint val="74000"/>
                <a:satMod val="100000"/>
                <a:lumMod val="104000"/>
              </a:srgbClr>
            </a:gs>
            <a:gs pos="100000">
              <a:srgbClr val="EB7712">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t>
        <a:bodyPr/>
        <a:lstStyle/>
        <a:p>
          <a:endParaRPr lang="en-US"/>
        </a:p>
      </dgm:t>
    </dgm:pt>
    <dgm:pt modelId="{E121EB75-7A50-4281-A139-1D6B59B339C7}" type="pres">
      <dgm:prSet presAssocID="{B22D8129-5E2C-41F5-8100-7269A223652B}" presName="Accent2" presStyleLbl="node1" presStyleIdx="1" presStyleCnt="17"/>
      <dgm:spPr>
        <a:xfrm>
          <a:off x="1720876" y="2735379"/>
          <a:ext cx="203974" cy="203847"/>
        </a:xfrm>
        <a:prstGeom prst="ellipse">
          <a:avLst/>
        </a:prstGeom>
        <a:gradFill rotWithShape="0">
          <a:gsLst>
            <a:gs pos="0">
              <a:srgbClr val="ECBD31">
                <a:hueOff val="0"/>
                <a:satOff val="0"/>
                <a:lumOff val="0"/>
                <a:alphaOff val="0"/>
                <a:tint val="69000"/>
                <a:alpha val="100000"/>
                <a:satMod val="109000"/>
                <a:lumMod val="110000"/>
              </a:srgbClr>
            </a:gs>
            <a:gs pos="52000">
              <a:srgbClr val="ECBD31">
                <a:hueOff val="0"/>
                <a:satOff val="0"/>
                <a:lumOff val="0"/>
                <a:alphaOff val="0"/>
                <a:tint val="74000"/>
                <a:satMod val="100000"/>
                <a:lumMod val="104000"/>
              </a:srgbClr>
            </a:gs>
            <a:gs pos="100000">
              <a:srgbClr val="ECBD31">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t>
        <a:bodyPr/>
        <a:lstStyle/>
        <a:p>
          <a:endParaRPr lang="en-US"/>
        </a:p>
      </dgm:t>
    </dgm:pt>
    <dgm:pt modelId="{29847769-CC39-411E-B47D-FC798068FF44}" type="pres">
      <dgm:prSet presAssocID="{B22D8129-5E2C-41F5-8100-7269A223652B}" presName="Accent3" presStyleLbl="node1" presStyleIdx="2" presStyleCnt="17"/>
      <dgm:spPr>
        <a:xfrm>
          <a:off x="3636055" y="1419807"/>
          <a:ext cx="203974" cy="203847"/>
        </a:xfrm>
        <a:prstGeom prst="ellipse">
          <a:avLst/>
        </a:prstGeom>
        <a:gradFill rotWithShape="0">
          <a:gsLst>
            <a:gs pos="0">
              <a:srgbClr val="92CE4A">
                <a:hueOff val="0"/>
                <a:satOff val="0"/>
                <a:lumOff val="0"/>
                <a:alphaOff val="0"/>
                <a:tint val="69000"/>
                <a:alpha val="100000"/>
                <a:satMod val="109000"/>
                <a:lumMod val="110000"/>
              </a:srgbClr>
            </a:gs>
            <a:gs pos="52000">
              <a:srgbClr val="92CE4A">
                <a:hueOff val="0"/>
                <a:satOff val="0"/>
                <a:lumOff val="0"/>
                <a:alphaOff val="0"/>
                <a:tint val="74000"/>
                <a:satMod val="100000"/>
                <a:lumMod val="104000"/>
              </a:srgbClr>
            </a:gs>
            <a:gs pos="100000">
              <a:srgbClr val="92CE4A">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t>
        <a:bodyPr/>
        <a:lstStyle/>
        <a:p>
          <a:endParaRPr lang="en-US"/>
        </a:p>
      </dgm:t>
    </dgm:pt>
    <dgm:pt modelId="{52CB018E-B026-47A7-A2DE-CD4611CC9E76}" type="pres">
      <dgm:prSet presAssocID="{B22D8129-5E2C-41F5-8100-7269A223652B}" presName="Accent4" presStyleLbl="node1" presStyleIdx="3" presStyleCnt="17"/>
      <dgm:spPr>
        <a:xfrm>
          <a:off x="2661338" y="2952061"/>
          <a:ext cx="281308" cy="281611"/>
        </a:xfrm>
        <a:prstGeom prst="ellipse">
          <a:avLst/>
        </a:prstGeom>
        <a:gradFill rotWithShape="0">
          <a:gsLst>
            <a:gs pos="0">
              <a:srgbClr val="50CFB4">
                <a:hueOff val="0"/>
                <a:satOff val="0"/>
                <a:lumOff val="0"/>
                <a:alphaOff val="0"/>
                <a:tint val="69000"/>
                <a:alpha val="100000"/>
                <a:satMod val="109000"/>
                <a:lumMod val="110000"/>
              </a:srgbClr>
            </a:gs>
            <a:gs pos="52000">
              <a:srgbClr val="50CFB4">
                <a:hueOff val="0"/>
                <a:satOff val="0"/>
                <a:lumOff val="0"/>
                <a:alphaOff val="0"/>
                <a:tint val="74000"/>
                <a:satMod val="100000"/>
                <a:lumMod val="104000"/>
              </a:srgbClr>
            </a:gs>
            <a:gs pos="100000">
              <a:srgbClr val="50CFB4">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t>
        <a:bodyPr/>
        <a:lstStyle/>
        <a:p>
          <a:endParaRPr lang="en-US"/>
        </a:p>
      </dgm:t>
    </dgm:pt>
    <dgm:pt modelId="{6FF6E212-63FC-4C24-A746-AA6D1A869D19}" type="pres">
      <dgm:prSet presAssocID="{B22D8129-5E2C-41F5-8100-7269A223652B}" presName="Accent5" presStyleLbl="node1" presStyleIdx="4" presStyleCnt="17"/>
      <dgm:spPr>
        <a:xfrm>
          <a:off x="1777968" y="677274"/>
          <a:ext cx="203974" cy="203847"/>
        </a:xfrm>
        <a:prstGeom prst="ellipse">
          <a:avLst/>
        </a:prstGeom>
        <a:gradFill rotWithShape="0">
          <a:gsLst>
            <a:gs pos="0">
              <a:srgbClr val="0D8EC5">
                <a:hueOff val="0"/>
                <a:satOff val="0"/>
                <a:lumOff val="0"/>
                <a:alphaOff val="0"/>
                <a:tint val="69000"/>
                <a:alpha val="100000"/>
                <a:satMod val="109000"/>
                <a:lumMod val="110000"/>
              </a:srgbClr>
            </a:gs>
            <a:gs pos="52000">
              <a:srgbClr val="0D8EC5">
                <a:hueOff val="0"/>
                <a:satOff val="0"/>
                <a:lumOff val="0"/>
                <a:alphaOff val="0"/>
                <a:tint val="74000"/>
                <a:satMod val="100000"/>
                <a:lumMod val="104000"/>
              </a:srgbClr>
            </a:gs>
            <a:gs pos="100000">
              <a:srgbClr val="0D8EC5">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t>
        <a:bodyPr/>
        <a:lstStyle/>
        <a:p>
          <a:endParaRPr lang="en-US"/>
        </a:p>
      </dgm:t>
    </dgm:pt>
    <dgm:pt modelId="{E6179B13-551D-4362-8948-59BAFBE4B964}" type="pres">
      <dgm:prSet presAssocID="{B22D8129-5E2C-41F5-8100-7269A223652B}" presName="Accent6" presStyleLbl="node1" presStyleIdx="5" presStyleCnt="17"/>
      <dgm:spPr>
        <a:xfrm>
          <a:off x="1135943" y="1844490"/>
          <a:ext cx="203974" cy="203847"/>
        </a:xfrm>
        <a:prstGeom prst="ellipse">
          <a:avLst/>
        </a:prstGeom>
        <a:gradFill rotWithShape="0">
          <a:gsLst>
            <a:gs pos="0">
              <a:srgbClr val="EB7712">
                <a:hueOff val="0"/>
                <a:satOff val="0"/>
                <a:lumOff val="0"/>
                <a:alphaOff val="0"/>
                <a:tint val="69000"/>
                <a:alpha val="100000"/>
                <a:satMod val="109000"/>
                <a:lumMod val="110000"/>
              </a:srgbClr>
            </a:gs>
            <a:gs pos="52000">
              <a:srgbClr val="EB7712">
                <a:hueOff val="0"/>
                <a:satOff val="0"/>
                <a:lumOff val="0"/>
                <a:alphaOff val="0"/>
                <a:tint val="74000"/>
                <a:satMod val="100000"/>
                <a:lumMod val="104000"/>
              </a:srgbClr>
            </a:gs>
            <a:gs pos="100000">
              <a:srgbClr val="EB7712">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t>
        <a:bodyPr/>
        <a:lstStyle/>
        <a:p>
          <a:endParaRPr lang="en-US"/>
        </a:p>
      </dgm:t>
    </dgm:pt>
    <dgm:pt modelId="{E2FDD522-F40C-4328-BF63-4ABB590485E5}" type="pres">
      <dgm:prSet presAssocID="{7225B430-E92D-4F44-898D-9AEF3EB6B671}" presName="Child1" presStyleLbl="node1" presStyleIdx="6" presStyleCnt="17" custScaleX="156585" custScaleY="151857">
        <dgm:presLayoutVars>
          <dgm:chMax val="0"/>
          <dgm:chPref val="0"/>
        </dgm:presLayoutVars>
      </dgm:prSet>
      <dgm:spPr/>
      <dgm:t>
        <a:bodyPr/>
        <a:lstStyle/>
        <a:p>
          <a:endParaRPr lang="en-US"/>
        </a:p>
      </dgm:t>
    </dgm:pt>
    <dgm:pt modelId="{A0FB6295-98F0-4F9E-A836-2B82796F91C7}" type="pres">
      <dgm:prSet presAssocID="{7225B430-E92D-4F44-898D-9AEF3EB6B671}" presName="Accent7" presStyleCnt="0"/>
      <dgm:spPr/>
      <dgm:t>
        <a:bodyPr/>
        <a:lstStyle/>
        <a:p>
          <a:endParaRPr lang="en-US"/>
        </a:p>
      </dgm:t>
    </dgm:pt>
    <dgm:pt modelId="{94D2D71C-9783-41D3-9171-EE6590395284}" type="pres">
      <dgm:prSet presAssocID="{7225B430-E92D-4F44-898D-9AEF3EB6B671}" presName="AccentHold1" presStyleLbl="node1" presStyleIdx="7" presStyleCnt="17"/>
      <dgm:spPr>
        <a:xfrm>
          <a:off x="2102355" y="686333"/>
          <a:ext cx="281308" cy="281611"/>
        </a:xfrm>
        <a:prstGeom prst="ellipse">
          <a:avLst/>
        </a:prstGeom>
        <a:gradFill rotWithShape="0">
          <a:gsLst>
            <a:gs pos="0">
              <a:srgbClr val="92CE4A">
                <a:hueOff val="0"/>
                <a:satOff val="0"/>
                <a:lumOff val="0"/>
                <a:alphaOff val="0"/>
                <a:tint val="69000"/>
                <a:alpha val="100000"/>
                <a:satMod val="109000"/>
                <a:lumMod val="110000"/>
              </a:srgbClr>
            </a:gs>
            <a:gs pos="52000">
              <a:srgbClr val="92CE4A">
                <a:hueOff val="0"/>
                <a:satOff val="0"/>
                <a:lumOff val="0"/>
                <a:alphaOff val="0"/>
                <a:tint val="74000"/>
                <a:satMod val="100000"/>
                <a:lumMod val="104000"/>
              </a:srgbClr>
            </a:gs>
            <a:gs pos="100000">
              <a:srgbClr val="92CE4A">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t>
        <a:bodyPr/>
        <a:lstStyle/>
        <a:p>
          <a:endParaRPr lang="en-US"/>
        </a:p>
      </dgm:t>
    </dgm:pt>
    <dgm:pt modelId="{CCA7066D-BCEC-4BA8-86DE-5BAACE93C363}" type="pres">
      <dgm:prSet presAssocID="{7225B430-E92D-4F44-898D-9AEF3EB6B671}" presName="Accent8" presStyleCnt="0"/>
      <dgm:spPr/>
      <dgm:t>
        <a:bodyPr/>
        <a:lstStyle/>
        <a:p>
          <a:endParaRPr lang="en-US"/>
        </a:p>
      </dgm:t>
    </dgm:pt>
    <dgm:pt modelId="{E83D5B13-8A58-41B6-83D9-9206923BEC64}" type="pres">
      <dgm:prSet presAssocID="{7225B430-E92D-4F44-898D-9AEF3EB6B671}" presName="AccentHold2" presStyleLbl="node1" presStyleIdx="8" presStyleCnt="17"/>
      <dgm:spPr>
        <a:xfrm>
          <a:off x="248940" y="2179328"/>
          <a:ext cx="508638" cy="508863"/>
        </a:xfrm>
        <a:prstGeom prst="ellipse">
          <a:avLst/>
        </a:prstGeom>
        <a:gradFill rotWithShape="0">
          <a:gsLst>
            <a:gs pos="0">
              <a:srgbClr val="50CFB4">
                <a:hueOff val="0"/>
                <a:satOff val="0"/>
                <a:lumOff val="0"/>
                <a:alphaOff val="0"/>
                <a:tint val="69000"/>
                <a:alpha val="100000"/>
                <a:satMod val="109000"/>
                <a:lumMod val="110000"/>
              </a:srgbClr>
            </a:gs>
            <a:gs pos="52000">
              <a:srgbClr val="50CFB4">
                <a:hueOff val="0"/>
                <a:satOff val="0"/>
                <a:lumOff val="0"/>
                <a:alphaOff val="0"/>
                <a:tint val="74000"/>
                <a:satMod val="100000"/>
                <a:lumMod val="104000"/>
              </a:srgbClr>
            </a:gs>
            <a:gs pos="100000">
              <a:srgbClr val="50CFB4">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t>
        <a:bodyPr/>
        <a:lstStyle/>
        <a:p>
          <a:endParaRPr lang="en-US"/>
        </a:p>
      </dgm:t>
    </dgm:pt>
    <dgm:pt modelId="{D6A4DA0D-FFFA-4568-877C-AFABB4192691}" type="pres">
      <dgm:prSet presAssocID="{15D1037C-8CE9-4BAA-B1FA-E6A9E91692B7}" presName="Child2" presStyleLbl="node1" presStyleIdx="9" presStyleCnt="17" custScaleX="152239" custScaleY="124887">
        <dgm:presLayoutVars>
          <dgm:chMax val="0"/>
          <dgm:chPref val="0"/>
        </dgm:presLayoutVars>
      </dgm:prSet>
      <dgm:spPr/>
      <dgm:t>
        <a:bodyPr/>
        <a:lstStyle/>
        <a:p>
          <a:endParaRPr lang="en-US"/>
        </a:p>
      </dgm:t>
    </dgm:pt>
    <dgm:pt modelId="{FFE4E57B-0729-4E5E-8211-A743A67EBCC6}" type="pres">
      <dgm:prSet presAssocID="{15D1037C-8CE9-4BAA-B1FA-E6A9E91692B7}" presName="Accent9" presStyleCnt="0"/>
      <dgm:spPr/>
      <dgm:t>
        <a:bodyPr/>
        <a:lstStyle/>
        <a:p>
          <a:endParaRPr lang="en-US"/>
        </a:p>
      </dgm:t>
    </dgm:pt>
    <dgm:pt modelId="{80160C46-5D74-4C83-B972-6200F12E22D9}" type="pres">
      <dgm:prSet presAssocID="{15D1037C-8CE9-4BAA-B1FA-E6A9E91692B7}" presName="AccentHold1" presStyleLbl="node1" presStyleIdx="10" presStyleCnt="17"/>
      <dgm:spPr>
        <a:xfrm>
          <a:off x="3273780" y="1075909"/>
          <a:ext cx="281308" cy="281611"/>
        </a:xfrm>
        <a:prstGeom prst="ellipse">
          <a:avLst/>
        </a:prstGeom>
        <a:gradFill rotWithShape="0">
          <a:gsLst>
            <a:gs pos="0">
              <a:srgbClr val="EB7712">
                <a:hueOff val="0"/>
                <a:satOff val="0"/>
                <a:lumOff val="0"/>
                <a:alphaOff val="0"/>
                <a:tint val="69000"/>
                <a:alpha val="100000"/>
                <a:satMod val="109000"/>
                <a:lumMod val="110000"/>
              </a:srgbClr>
            </a:gs>
            <a:gs pos="52000">
              <a:srgbClr val="EB7712">
                <a:hueOff val="0"/>
                <a:satOff val="0"/>
                <a:lumOff val="0"/>
                <a:alphaOff val="0"/>
                <a:tint val="74000"/>
                <a:satMod val="100000"/>
                <a:lumMod val="104000"/>
              </a:srgbClr>
            </a:gs>
            <a:gs pos="100000">
              <a:srgbClr val="EB7712">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t>
        <a:bodyPr/>
        <a:lstStyle/>
        <a:p>
          <a:endParaRPr lang="en-US"/>
        </a:p>
      </dgm:t>
    </dgm:pt>
    <dgm:pt modelId="{A698939A-F93C-41DD-A989-CD60C765FC19}" type="pres">
      <dgm:prSet presAssocID="{15D1037C-8CE9-4BAA-B1FA-E6A9E91692B7}" presName="Accent10" presStyleCnt="0"/>
      <dgm:spPr/>
      <dgm:t>
        <a:bodyPr/>
        <a:lstStyle/>
        <a:p>
          <a:endParaRPr lang="en-US"/>
        </a:p>
      </dgm:t>
    </dgm:pt>
    <dgm:pt modelId="{612229E3-A17A-4699-8DA5-A5209C8C789C}" type="pres">
      <dgm:prSet presAssocID="{15D1037C-8CE9-4BAA-B1FA-E6A9E91692B7}" presName="AccentHold2" presStyleLbl="node1" presStyleIdx="11" presStyleCnt="17"/>
      <dgm:spPr>
        <a:xfrm>
          <a:off x="55346" y="2784831"/>
          <a:ext cx="203974" cy="203847"/>
        </a:xfrm>
        <a:prstGeom prst="ellipse">
          <a:avLst/>
        </a:prstGeom>
        <a:gradFill rotWithShape="0">
          <a:gsLst>
            <a:gs pos="0">
              <a:srgbClr val="ECBD31">
                <a:hueOff val="0"/>
                <a:satOff val="0"/>
                <a:lumOff val="0"/>
                <a:alphaOff val="0"/>
                <a:tint val="69000"/>
                <a:alpha val="100000"/>
                <a:satMod val="109000"/>
                <a:lumMod val="110000"/>
              </a:srgbClr>
            </a:gs>
            <a:gs pos="52000">
              <a:srgbClr val="ECBD31">
                <a:hueOff val="0"/>
                <a:satOff val="0"/>
                <a:lumOff val="0"/>
                <a:alphaOff val="0"/>
                <a:tint val="74000"/>
                <a:satMod val="100000"/>
                <a:lumMod val="104000"/>
              </a:srgbClr>
            </a:gs>
            <a:gs pos="100000">
              <a:srgbClr val="ECBD31">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t>
        <a:bodyPr/>
        <a:lstStyle/>
        <a:p>
          <a:endParaRPr lang="en-US"/>
        </a:p>
      </dgm:t>
    </dgm:pt>
    <dgm:pt modelId="{444478EA-D3C6-4E69-AECB-8B60B3B9F7CF}" type="pres">
      <dgm:prSet presAssocID="{15D1037C-8CE9-4BAA-B1FA-E6A9E91692B7}" presName="Accent11" presStyleCnt="0"/>
      <dgm:spPr/>
      <dgm:t>
        <a:bodyPr/>
        <a:lstStyle/>
        <a:p>
          <a:endParaRPr lang="en-US"/>
        </a:p>
      </dgm:t>
    </dgm:pt>
    <dgm:pt modelId="{53CF9C86-1FB3-45D5-8C1C-DE5724A045DF}" type="pres">
      <dgm:prSet presAssocID="{15D1037C-8CE9-4BAA-B1FA-E6A9E91692B7}" presName="AccentHold3" presStyleLbl="node1" presStyleIdx="12" presStyleCnt="17"/>
      <dgm:spPr>
        <a:xfrm>
          <a:off x="2087822" y="2494537"/>
          <a:ext cx="203974" cy="203847"/>
        </a:xfrm>
        <a:prstGeom prst="ellipse">
          <a:avLst/>
        </a:prstGeom>
        <a:gradFill rotWithShape="0">
          <a:gsLst>
            <a:gs pos="0">
              <a:srgbClr val="92CE4A">
                <a:hueOff val="0"/>
                <a:satOff val="0"/>
                <a:lumOff val="0"/>
                <a:alphaOff val="0"/>
                <a:tint val="69000"/>
                <a:alpha val="100000"/>
                <a:satMod val="109000"/>
                <a:lumMod val="110000"/>
              </a:srgbClr>
            </a:gs>
            <a:gs pos="52000">
              <a:srgbClr val="92CE4A">
                <a:hueOff val="0"/>
                <a:satOff val="0"/>
                <a:lumOff val="0"/>
                <a:alphaOff val="0"/>
                <a:tint val="74000"/>
                <a:satMod val="100000"/>
                <a:lumMod val="104000"/>
              </a:srgbClr>
            </a:gs>
            <a:gs pos="100000">
              <a:srgbClr val="92CE4A">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t>
        <a:bodyPr/>
        <a:lstStyle/>
        <a:p>
          <a:endParaRPr lang="en-US"/>
        </a:p>
      </dgm:t>
    </dgm:pt>
    <dgm:pt modelId="{F547FBB6-3572-4A74-9CC6-A13C2CFE3399}" type="pres">
      <dgm:prSet presAssocID="{1AC4A44D-A432-47C2-9A02-3382938AAE0B}" presName="Child3" presStyleLbl="node1" presStyleIdx="13" presStyleCnt="17" custScaleX="116295" custScaleY="111460" custLinFactNeighborX="-43744" custLinFactNeighborY="3646">
        <dgm:presLayoutVars>
          <dgm:chMax val="0"/>
          <dgm:chPref val="0"/>
        </dgm:presLayoutVars>
      </dgm:prSet>
      <dgm:spPr>
        <a:prstGeom prst="ellipse">
          <a:avLst/>
        </a:prstGeom>
      </dgm:spPr>
      <dgm:t>
        <a:bodyPr/>
        <a:lstStyle/>
        <a:p>
          <a:endParaRPr lang="en-US"/>
        </a:p>
      </dgm:t>
    </dgm:pt>
    <dgm:pt modelId="{E87E541F-C6F6-4973-95C6-A0A76C6C22D6}" type="pres">
      <dgm:prSet presAssocID="{1AC4A44D-A432-47C2-9A02-3382938AAE0B}" presName="Accent12" presStyleCnt="0"/>
      <dgm:spPr/>
      <dgm:t>
        <a:bodyPr/>
        <a:lstStyle/>
        <a:p>
          <a:endParaRPr lang="en-US"/>
        </a:p>
      </dgm:t>
    </dgm:pt>
    <dgm:pt modelId="{1DE1A1B4-8C2B-4DF7-8840-5933BCD3BFBA}" type="pres">
      <dgm:prSet presAssocID="{1AC4A44D-A432-47C2-9A02-3382938AAE0B}" presName="AccentHold1" presStyleLbl="node1" presStyleIdx="14" presStyleCnt="17" custLinFactX="-50873" custLinFactNeighborX="-100000" custLinFactNeighborY="-63179"/>
      <dgm:spPr>
        <a:xfrm>
          <a:off x="3618963" y="1978815"/>
          <a:ext cx="203974" cy="203847"/>
        </a:xfrm>
        <a:prstGeom prst="ellipse">
          <a:avLst/>
        </a:prstGeom>
        <a:gradFill rotWithShape="0">
          <a:gsLst>
            <a:gs pos="0">
              <a:srgbClr val="0D8EC5">
                <a:hueOff val="0"/>
                <a:satOff val="0"/>
                <a:lumOff val="0"/>
                <a:alphaOff val="0"/>
                <a:tint val="69000"/>
                <a:alpha val="100000"/>
                <a:satMod val="109000"/>
                <a:lumMod val="110000"/>
              </a:srgbClr>
            </a:gs>
            <a:gs pos="52000">
              <a:srgbClr val="0D8EC5">
                <a:hueOff val="0"/>
                <a:satOff val="0"/>
                <a:lumOff val="0"/>
                <a:alphaOff val="0"/>
                <a:tint val="74000"/>
                <a:satMod val="100000"/>
                <a:lumMod val="104000"/>
              </a:srgbClr>
            </a:gs>
            <a:gs pos="100000">
              <a:srgbClr val="0D8EC5">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t>
        <a:bodyPr/>
        <a:lstStyle/>
        <a:p>
          <a:endParaRPr lang="en-US"/>
        </a:p>
      </dgm:t>
    </dgm:pt>
    <dgm:pt modelId="{73992934-7135-4AFC-889A-2CE12DCB32E0}" type="pres">
      <dgm:prSet presAssocID="{8D7FF310-819D-44BF-A6D0-AA5CF37D6485}" presName="Child4" presStyleLbl="node1" presStyleIdx="15" presStyleCnt="17" custScaleX="167411" custScaleY="136050">
        <dgm:presLayoutVars>
          <dgm:chMax val="0"/>
          <dgm:chPref val="0"/>
        </dgm:presLayoutVars>
      </dgm:prSet>
      <dgm:spPr/>
      <dgm:t>
        <a:bodyPr/>
        <a:lstStyle/>
        <a:p>
          <a:endParaRPr lang="en-US"/>
        </a:p>
      </dgm:t>
    </dgm:pt>
    <dgm:pt modelId="{05CF012D-8CB0-478E-8679-5AB86C13E3D4}" type="pres">
      <dgm:prSet presAssocID="{8D7FF310-819D-44BF-A6D0-AA5CF37D6485}" presName="Accent13" presStyleCnt="0"/>
      <dgm:spPr/>
      <dgm:t>
        <a:bodyPr/>
        <a:lstStyle/>
        <a:p>
          <a:endParaRPr lang="en-US"/>
        </a:p>
      </dgm:t>
    </dgm:pt>
    <dgm:pt modelId="{AFC9B356-F9CC-484A-ACCC-8D2565D68882}" type="pres">
      <dgm:prSet presAssocID="{8D7FF310-819D-44BF-A6D0-AA5CF37D6485}" presName="AccentHold1" presStyleLbl="node1" presStyleIdx="16" presStyleCnt="17"/>
      <dgm:spPr>
        <a:xfrm>
          <a:off x="2182803" y="2989056"/>
          <a:ext cx="203974" cy="203847"/>
        </a:xfrm>
        <a:prstGeom prst="ellipse">
          <a:avLst/>
        </a:prstGeom>
        <a:gradFill rotWithShape="0">
          <a:gsLst>
            <a:gs pos="0">
              <a:srgbClr val="ECBD31">
                <a:hueOff val="0"/>
                <a:satOff val="0"/>
                <a:lumOff val="0"/>
                <a:alphaOff val="0"/>
                <a:tint val="69000"/>
                <a:alpha val="100000"/>
                <a:satMod val="109000"/>
                <a:lumMod val="110000"/>
              </a:srgbClr>
            </a:gs>
            <a:gs pos="52000">
              <a:srgbClr val="ECBD31">
                <a:hueOff val="0"/>
                <a:satOff val="0"/>
                <a:lumOff val="0"/>
                <a:alphaOff val="0"/>
                <a:tint val="74000"/>
                <a:satMod val="100000"/>
                <a:lumMod val="104000"/>
              </a:srgbClr>
            </a:gs>
            <a:gs pos="100000">
              <a:srgbClr val="ECBD31">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t>
        <a:bodyPr/>
        <a:lstStyle/>
        <a:p>
          <a:endParaRPr lang="en-US"/>
        </a:p>
      </dgm:t>
    </dgm:pt>
  </dgm:ptLst>
  <dgm:cxnLst>
    <dgm:cxn modelId="{C1655265-AD6B-41E8-B873-9D1A5839CAB8}" srcId="{B22D8129-5E2C-41F5-8100-7269A223652B}" destId="{8D7FF310-819D-44BF-A6D0-AA5CF37D6485}" srcOrd="3" destOrd="0" parTransId="{A15407C4-26B9-4041-B38A-D6E7CC254337}" sibTransId="{D37F3D8B-85E1-49F9-BC51-A876ECA463E9}"/>
    <dgm:cxn modelId="{DA280CC2-4B34-41D2-9D29-B1F834F79524}" type="presOf" srcId="{8D7FF310-819D-44BF-A6D0-AA5CF37D6485}" destId="{73992934-7135-4AFC-889A-2CE12DCB32E0}" srcOrd="0" destOrd="0" presId="urn:microsoft.com/office/officeart/2009/3/layout/CircleRelationship"/>
    <dgm:cxn modelId="{AE3C7E22-04B5-47AF-AEC2-BC7ACCBAE332}" srcId="{B22D8129-5E2C-41F5-8100-7269A223652B}" destId="{1AC4A44D-A432-47C2-9A02-3382938AAE0B}" srcOrd="2" destOrd="0" parTransId="{2FF9B977-9185-490F-81D1-FF060C9867C1}" sibTransId="{604D403B-AD55-4A5B-A2A3-0D646A015E95}"/>
    <dgm:cxn modelId="{AE366A95-F5EC-4394-B590-2B720836D622}" srcId="{B22D8129-5E2C-41F5-8100-7269A223652B}" destId="{7225B430-E92D-4F44-898D-9AEF3EB6B671}" srcOrd="0" destOrd="0" parTransId="{525AD8D7-CA24-4D81-A2A8-F609455913AB}" sibTransId="{7C0144D8-9084-49FC-961C-EB896178D89E}"/>
    <dgm:cxn modelId="{5746FB1B-431A-4427-908B-ED38BFCC21F8}" type="presOf" srcId="{7225B430-E92D-4F44-898D-9AEF3EB6B671}" destId="{E2FDD522-F40C-4328-BF63-4ABB590485E5}" srcOrd="0" destOrd="0" presId="urn:microsoft.com/office/officeart/2009/3/layout/CircleRelationship"/>
    <dgm:cxn modelId="{8F6DEAC7-7183-4169-AFE0-80E508931EFC}" type="presOf" srcId="{15D1037C-8CE9-4BAA-B1FA-E6A9E91692B7}" destId="{D6A4DA0D-FFFA-4568-877C-AFABB4192691}" srcOrd="0" destOrd="0" presId="urn:microsoft.com/office/officeart/2009/3/layout/CircleRelationship"/>
    <dgm:cxn modelId="{45AC423E-6DBA-4D5F-A2CD-FDBAF98F460D}" type="presOf" srcId="{B22D8129-5E2C-41F5-8100-7269A223652B}" destId="{B083AE98-B899-4552-8AF7-D485F6970C88}" srcOrd="0" destOrd="0" presId="urn:microsoft.com/office/officeart/2009/3/layout/CircleRelationship"/>
    <dgm:cxn modelId="{4C1A67AF-30CF-44A2-A741-DDB7EE7E3D98}" type="presOf" srcId="{1AC4A44D-A432-47C2-9A02-3382938AAE0B}" destId="{F547FBB6-3572-4A74-9CC6-A13C2CFE3399}" srcOrd="0" destOrd="0" presId="urn:microsoft.com/office/officeart/2009/3/layout/CircleRelationship"/>
    <dgm:cxn modelId="{E4241E04-F436-4C1D-B74C-FF06B6A1CF35}" srcId="{A07AFA75-8DAA-42EE-9D7C-17592EE53935}" destId="{B22D8129-5E2C-41F5-8100-7269A223652B}" srcOrd="0" destOrd="0" parTransId="{4B1CDAD4-FD99-4E8B-8A58-F3BE7BBF0190}" sibTransId="{0F055140-C0C9-46C4-A99C-E5AF0D47266B}"/>
    <dgm:cxn modelId="{DF898E89-ACBF-43EF-8B43-289E92D23E74}" type="presOf" srcId="{A07AFA75-8DAA-42EE-9D7C-17592EE53935}" destId="{F006BAB5-0A9A-4BBA-8A10-D0BB175D243A}" srcOrd="0" destOrd="0" presId="urn:microsoft.com/office/officeart/2009/3/layout/CircleRelationship"/>
    <dgm:cxn modelId="{1E5455F5-0AB7-4691-89BF-69C1A36CA0B0}" srcId="{B22D8129-5E2C-41F5-8100-7269A223652B}" destId="{15D1037C-8CE9-4BAA-B1FA-E6A9E91692B7}" srcOrd="1" destOrd="0" parTransId="{4491F8BC-293A-40AD-BDB1-2C2E6BDADC3E}" sibTransId="{9E4BAAD6-280A-46B3-B372-DCDF5B8F19FC}"/>
    <dgm:cxn modelId="{F048CC8D-82BC-4824-8A0D-2A8CA7255E9F}" type="presParOf" srcId="{F006BAB5-0A9A-4BBA-8A10-D0BB175D243A}" destId="{B083AE98-B899-4552-8AF7-D485F6970C88}" srcOrd="0" destOrd="0" presId="urn:microsoft.com/office/officeart/2009/3/layout/CircleRelationship"/>
    <dgm:cxn modelId="{FBDEC909-D036-419D-81A3-17D2FCBB5115}" type="presParOf" srcId="{F006BAB5-0A9A-4BBA-8A10-D0BB175D243A}" destId="{C405D4C7-EF83-4E98-B5CA-7AB045545CFB}" srcOrd="1" destOrd="0" presId="urn:microsoft.com/office/officeart/2009/3/layout/CircleRelationship"/>
    <dgm:cxn modelId="{9876B921-E38D-4578-B246-719F47B6A5B3}" type="presParOf" srcId="{F006BAB5-0A9A-4BBA-8A10-D0BB175D243A}" destId="{E121EB75-7A50-4281-A139-1D6B59B339C7}" srcOrd="2" destOrd="0" presId="urn:microsoft.com/office/officeart/2009/3/layout/CircleRelationship"/>
    <dgm:cxn modelId="{B2F780BD-F265-403D-A347-8E9F3DA8B0A9}" type="presParOf" srcId="{F006BAB5-0A9A-4BBA-8A10-D0BB175D243A}" destId="{29847769-CC39-411E-B47D-FC798068FF44}" srcOrd="3" destOrd="0" presId="urn:microsoft.com/office/officeart/2009/3/layout/CircleRelationship"/>
    <dgm:cxn modelId="{2D38397B-CC5A-4C93-A9BA-F7D5F878437F}" type="presParOf" srcId="{F006BAB5-0A9A-4BBA-8A10-D0BB175D243A}" destId="{52CB018E-B026-47A7-A2DE-CD4611CC9E76}" srcOrd="4" destOrd="0" presId="urn:microsoft.com/office/officeart/2009/3/layout/CircleRelationship"/>
    <dgm:cxn modelId="{F7275100-81E6-4848-B9E6-AA1D6B3D19A8}" type="presParOf" srcId="{F006BAB5-0A9A-4BBA-8A10-D0BB175D243A}" destId="{6FF6E212-63FC-4C24-A746-AA6D1A869D19}" srcOrd="5" destOrd="0" presId="urn:microsoft.com/office/officeart/2009/3/layout/CircleRelationship"/>
    <dgm:cxn modelId="{F4389FE0-0FA3-4F06-8780-439FFFD27CBA}" type="presParOf" srcId="{F006BAB5-0A9A-4BBA-8A10-D0BB175D243A}" destId="{E6179B13-551D-4362-8948-59BAFBE4B964}" srcOrd="6" destOrd="0" presId="urn:microsoft.com/office/officeart/2009/3/layout/CircleRelationship"/>
    <dgm:cxn modelId="{CC3AC896-E413-4379-90A9-C2E6F2CE41E5}" type="presParOf" srcId="{F006BAB5-0A9A-4BBA-8A10-D0BB175D243A}" destId="{E2FDD522-F40C-4328-BF63-4ABB590485E5}" srcOrd="7" destOrd="0" presId="urn:microsoft.com/office/officeart/2009/3/layout/CircleRelationship"/>
    <dgm:cxn modelId="{90181D2C-5278-4912-80B7-802727077DFD}" type="presParOf" srcId="{F006BAB5-0A9A-4BBA-8A10-D0BB175D243A}" destId="{A0FB6295-98F0-4F9E-A836-2B82796F91C7}" srcOrd="8" destOrd="0" presId="urn:microsoft.com/office/officeart/2009/3/layout/CircleRelationship"/>
    <dgm:cxn modelId="{F574E8F2-1F0E-4EC6-A8A3-3E2696E44D92}" type="presParOf" srcId="{A0FB6295-98F0-4F9E-A836-2B82796F91C7}" destId="{94D2D71C-9783-41D3-9171-EE6590395284}" srcOrd="0" destOrd="0" presId="urn:microsoft.com/office/officeart/2009/3/layout/CircleRelationship"/>
    <dgm:cxn modelId="{043B9E4F-A78E-4781-A7B8-B187781EFC44}" type="presParOf" srcId="{F006BAB5-0A9A-4BBA-8A10-D0BB175D243A}" destId="{CCA7066D-BCEC-4BA8-86DE-5BAACE93C363}" srcOrd="9" destOrd="0" presId="urn:microsoft.com/office/officeart/2009/3/layout/CircleRelationship"/>
    <dgm:cxn modelId="{8A1128C8-4067-403A-ACC9-38835B7FD293}" type="presParOf" srcId="{CCA7066D-BCEC-4BA8-86DE-5BAACE93C363}" destId="{E83D5B13-8A58-41B6-83D9-9206923BEC64}" srcOrd="0" destOrd="0" presId="urn:microsoft.com/office/officeart/2009/3/layout/CircleRelationship"/>
    <dgm:cxn modelId="{DDB9AE4C-3A28-49F1-A321-96621E89CD63}" type="presParOf" srcId="{F006BAB5-0A9A-4BBA-8A10-D0BB175D243A}" destId="{D6A4DA0D-FFFA-4568-877C-AFABB4192691}" srcOrd="10" destOrd="0" presId="urn:microsoft.com/office/officeart/2009/3/layout/CircleRelationship"/>
    <dgm:cxn modelId="{4AC8993D-F0FC-48C6-B945-19CA83977888}" type="presParOf" srcId="{F006BAB5-0A9A-4BBA-8A10-D0BB175D243A}" destId="{FFE4E57B-0729-4E5E-8211-A743A67EBCC6}" srcOrd="11" destOrd="0" presId="urn:microsoft.com/office/officeart/2009/3/layout/CircleRelationship"/>
    <dgm:cxn modelId="{5F532E10-789E-46CD-AB01-78ECC04AB69D}" type="presParOf" srcId="{FFE4E57B-0729-4E5E-8211-A743A67EBCC6}" destId="{80160C46-5D74-4C83-B972-6200F12E22D9}" srcOrd="0" destOrd="0" presId="urn:microsoft.com/office/officeart/2009/3/layout/CircleRelationship"/>
    <dgm:cxn modelId="{EB00F463-0CE5-4AF1-AC08-9CEACD115A60}" type="presParOf" srcId="{F006BAB5-0A9A-4BBA-8A10-D0BB175D243A}" destId="{A698939A-F93C-41DD-A989-CD60C765FC19}" srcOrd="12" destOrd="0" presId="urn:microsoft.com/office/officeart/2009/3/layout/CircleRelationship"/>
    <dgm:cxn modelId="{3C5200DE-E74A-41B5-B8CF-40FBCD764FEA}" type="presParOf" srcId="{A698939A-F93C-41DD-A989-CD60C765FC19}" destId="{612229E3-A17A-4699-8DA5-A5209C8C789C}" srcOrd="0" destOrd="0" presId="urn:microsoft.com/office/officeart/2009/3/layout/CircleRelationship"/>
    <dgm:cxn modelId="{D5CA8F86-1793-46C7-9E57-7CE431E97E6A}" type="presParOf" srcId="{F006BAB5-0A9A-4BBA-8A10-D0BB175D243A}" destId="{444478EA-D3C6-4E69-AECB-8B60B3B9F7CF}" srcOrd="13" destOrd="0" presId="urn:microsoft.com/office/officeart/2009/3/layout/CircleRelationship"/>
    <dgm:cxn modelId="{5BB2ADFD-90DF-42E4-A6A0-7B4F789FF52A}" type="presParOf" srcId="{444478EA-D3C6-4E69-AECB-8B60B3B9F7CF}" destId="{53CF9C86-1FB3-45D5-8C1C-DE5724A045DF}" srcOrd="0" destOrd="0" presId="urn:microsoft.com/office/officeart/2009/3/layout/CircleRelationship"/>
    <dgm:cxn modelId="{A13F5412-B653-49B2-9B48-D7F229DD6723}" type="presParOf" srcId="{F006BAB5-0A9A-4BBA-8A10-D0BB175D243A}" destId="{F547FBB6-3572-4A74-9CC6-A13C2CFE3399}" srcOrd="14" destOrd="0" presId="urn:microsoft.com/office/officeart/2009/3/layout/CircleRelationship"/>
    <dgm:cxn modelId="{DAEC18D8-25C9-4B74-BB8B-31188A3BFB30}" type="presParOf" srcId="{F006BAB5-0A9A-4BBA-8A10-D0BB175D243A}" destId="{E87E541F-C6F6-4973-95C6-A0A76C6C22D6}" srcOrd="15" destOrd="0" presId="urn:microsoft.com/office/officeart/2009/3/layout/CircleRelationship"/>
    <dgm:cxn modelId="{F979B9C4-6FF1-45D7-A1AE-54845D2070A8}" type="presParOf" srcId="{E87E541F-C6F6-4973-95C6-A0A76C6C22D6}" destId="{1DE1A1B4-8C2B-4DF7-8840-5933BCD3BFBA}" srcOrd="0" destOrd="0" presId="urn:microsoft.com/office/officeart/2009/3/layout/CircleRelationship"/>
    <dgm:cxn modelId="{2FD40E68-A2F8-4C93-BF2E-B39330E4391D}" type="presParOf" srcId="{F006BAB5-0A9A-4BBA-8A10-D0BB175D243A}" destId="{73992934-7135-4AFC-889A-2CE12DCB32E0}" srcOrd="16" destOrd="0" presId="urn:microsoft.com/office/officeart/2009/3/layout/CircleRelationship"/>
    <dgm:cxn modelId="{EAA98A6A-3651-4E29-82D3-3A4456E18F53}" type="presParOf" srcId="{F006BAB5-0A9A-4BBA-8A10-D0BB175D243A}" destId="{05CF012D-8CB0-478E-8679-5AB86C13E3D4}" srcOrd="17" destOrd="0" presId="urn:microsoft.com/office/officeart/2009/3/layout/CircleRelationship"/>
    <dgm:cxn modelId="{90B245B3-5149-4102-8E25-3BF050447801}" type="presParOf" srcId="{05CF012D-8CB0-478E-8679-5AB86C13E3D4}" destId="{AFC9B356-F9CC-484A-ACCC-8D2565D68882}"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82E8F3-4C5C-444B-9E46-0E3A59D7D12E}" type="doc">
      <dgm:prSet loTypeId="urn:microsoft.com/office/officeart/2005/8/layout/chevronAccent+Icon" loCatId="process" qsTypeId="urn:microsoft.com/office/officeart/2005/8/quickstyle/simple3" qsCatId="simple" csTypeId="urn:microsoft.com/office/officeart/2005/8/colors/colorful1" csCatId="colorful" phldr="1"/>
      <dgm:spPr/>
    </dgm:pt>
    <dgm:pt modelId="{11BD19FD-A025-405B-B25D-E234467F2DA8}">
      <dgm:prSet phldrT="[Text]" custT="1"/>
      <dgm:spPr>
        <a:xfrm>
          <a:off x="359952" y="141158"/>
          <a:ext cx="1129962" cy="516511"/>
        </a:xfrm>
        <a:prstGeom prst="roundRect">
          <a:avLst>
            <a:gd name="adj" fmla="val 10000"/>
          </a:avLst>
        </a:prstGeom>
        <a:solidFill>
          <a:srgbClr val="C4220D">
            <a:lumMod val="20000"/>
            <a:lumOff val="80000"/>
            <a:alpha val="90000"/>
          </a:srgbClr>
        </a:solidFill>
        <a:ln w="9525" cap="flat" cmpd="sng" algn="ctr">
          <a:solidFill>
            <a:srgbClr val="EB7712">
              <a:hueOff val="0"/>
              <a:satOff val="0"/>
              <a:lumOff val="0"/>
              <a:alphaOff val="0"/>
            </a:srgbClr>
          </a:solidFill>
          <a:prstDash val="solid"/>
        </a:ln>
        <a:effectLst/>
      </dgm:spPr>
      <dgm:t>
        <a:bodyPr/>
        <a:lstStyle/>
        <a:p>
          <a:r>
            <a:rPr lang="fa-IR" sz="2400" dirty="0" smtClean="0">
              <a:solidFill>
                <a:sysClr val="windowText" lastClr="000000">
                  <a:hueOff val="0"/>
                  <a:satOff val="0"/>
                  <a:lumOff val="0"/>
                  <a:alphaOff val="0"/>
                </a:sysClr>
              </a:solidFill>
              <a:latin typeface="Century Gothic" panose="020B0502020202020204"/>
              <a:ea typeface="+mn-ea"/>
              <a:cs typeface="Arial" panose="020B0604020202020204" pitchFamily="34" charset="0"/>
            </a:rPr>
            <a:t>مقدمه</a:t>
          </a:r>
          <a:endParaRPr lang="en-US" sz="2400" dirty="0">
            <a:solidFill>
              <a:sysClr val="windowText" lastClr="000000">
                <a:hueOff val="0"/>
                <a:satOff val="0"/>
                <a:lumOff val="0"/>
                <a:alphaOff val="0"/>
              </a:sysClr>
            </a:solidFill>
            <a:latin typeface="Century Gothic" panose="020B0502020202020204"/>
            <a:ea typeface="+mn-ea"/>
            <a:cs typeface="+mn-cs"/>
          </a:endParaRPr>
        </a:p>
      </dgm:t>
    </dgm:pt>
    <dgm:pt modelId="{509671FB-56CE-4B7B-8C86-6BF17054AB1B}" type="parTrans" cxnId="{777AC781-8EA1-4BB3-A041-47E5BD152722}">
      <dgm:prSet/>
      <dgm:spPr/>
      <dgm:t>
        <a:bodyPr/>
        <a:lstStyle/>
        <a:p>
          <a:endParaRPr lang="en-US"/>
        </a:p>
      </dgm:t>
    </dgm:pt>
    <dgm:pt modelId="{65B78595-6528-48D5-B7B6-87B119BEE791}" type="sibTrans" cxnId="{777AC781-8EA1-4BB3-A041-47E5BD152722}">
      <dgm:prSet/>
      <dgm:spPr/>
      <dgm:t>
        <a:bodyPr/>
        <a:lstStyle/>
        <a:p>
          <a:endParaRPr lang="en-US"/>
        </a:p>
      </dgm:t>
    </dgm:pt>
    <dgm:pt modelId="{9EF28E27-94BB-40F3-9F08-4EA71A503CED}">
      <dgm:prSet phldrT="[Text]" custT="1"/>
      <dgm:spPr>
        <a:xfrm>
          <a:off x="1888375"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ECBD31">
              <a:hueOff val="0"/>
              <a:satOff val="0"/>
              <a:lumOff val="0"/>
              <a:alphaOff val="0"/>
            </a:srgbClr>
          </a:solidFill>
          <a:prstDash val="solid"/>
        </a:ln>
        <a:effectLst/>
      </dgm:spPr>
      <dgm:t>
        <a:bodyPr/>
        <a:lstStyle/>
        <a:p>
          <a:r>
            <a:rPr lang="fa-IR" sz="2000" dirty="0" smtClean="0">
              <a:solidFill>
                <a:sysClr val="windowText" lastClr="000000">
                  <a:hueOff val="0"/>
                  <a:satOff val="0"/>
                  <a:lumOff val="0"/>
                  <a:alphaOff val="0"/>
                </a:sysClr>
              </a:solidFill>
              <a:latin typeface="Century Gothic" panose="020B0502020202020204"/>
              <a:ea typeface="+mn-ea"/>
              <a:cs typeface="Arial" panose="020B0604020202020204" pitchFamily="34" charset="0"/>
            </a:rPr>
            <a:t>مرور مقالات</a:t>
          </a:r>
          <a:endParaRPr lang="en-US" sz="2000" dirty="0">
            <a:solidFill>
              <a:sysClr val="windowText" lastClr="000000">
                <a:hueOff val="0"/>
                <a:satOff val="0"/>
                <a:lumOff val="0"/>
                <a:alphaOff val="0"/>
              </a:sysClr>
            </a:solidFill>
            <a:latin typeface="Century Gothic" panose="020B0502020202020204"/>
            <a:ea typeface="+mn-ea"/>
            <a:cs typeface="+mn-cs"/>
          </a:endParaRPr>
        </a:p>
      </dgm:t>
    </dgm:pt>
    <dgm:pt modelId="{9D912932-E7B3-4365-9A93-607EDF84EE65}" type="parTrans" cxnId="{4087842D-5BC2-4C53-B25B-846D6FB26FAA}">
      <dgm:prSet/>
      <dgm:spPr/>
      <dgm:t>
        <a:bodyPr/>
        <a:lstStyle/>
        <a:p>
          <a:endParaRPr lang="en-US"/>
        </a:p>
      </dgm:t>
    </dgm:pt>
    <dgm:pt modelId="{FCCD5C67-91D0-4E45-8560-60FBACBC6AA7}" type="sibTrans" cxnId="{4087842D-5BC2-4C53-B25B-846D6FB26FAA}">
      <dgm:prSet/>
      <dgm:spPr/>
      <dgm:t>
        <a:bodyPr/>
        <a:lstStyle/>
        <a:p>
          <a:endParaRPr lang="en-US"/>
        </a:p>
      </dgm:t>
    </dgm:pt>
    <dgm:pt modelId="{25A3EC63-22B7-4F18-85F4-A71067649892}">
      <dgm:prSet phldrT="[Text]" custT="1"/>
      <dgm:spPr>
        <a:xfrm>
          <a:off x="3416799"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92CE4A">
              <a:hueOff val="0"/>
              <a:satOff val="0"/>
              <a:lumOff val="0"/>
              <a:alphaOff val="0"/>
            </a:srgbClr>
          </a:solidFill>
          <a:prstDash val="solid"/>
        </a:ln>
        <a:effectLst/>
      </dgm:spPr>
      <dgm:t>
        <a:bodyPr/>
        <a:lstStyle/>
        <a:p>
          <a:r>
            <a:rPr lang="fa-IR" sz="2000" b="0" dirty="0" smtClean="0">
              <a:solidFill>
                <a:schemeClr val="tx1"/>
              </a:solidFill>
              <a:latin typeface="Calibri" panose="020F0502020204030204" pitchFamily="34" charset="0"/>
              <a:ea typeface="Calibri" panose="020F0502020204030204" pitchFamily="34" charset="0"/>
            </a:rPr>
            <a:t>خوشه بندی </a:t>
          </a:r>
          <a:endParaRPr lang="en-US" sz="2000" b="0" dirty="0">
            <a:solidFill>
              <a:sysClr val="windowText" lastClr="000000">
                <a:hueOff val="0"/>
                <a:satOff val="0"/>
                <a:lumOff val="0"/>
                <a:alphaOff val="0"/>
              </a:sysClr>
            </a:solidFill>
            <a:latin typeface="Century Gothic" panose="020B0502020202020204"/>
            <a:ea typeface="+mn-ea"/>
            <a:cs typeface="+mn-cs"/>
          </a:endParaRPr>
        </a:p>
      </dgm:t>
    </dgm:pt>
    <dgm:pt modelId="{427FE6EB-D455-437B-97F7-D4E4EF0561E3}" type="parTrans" cxnId="{9418366B-80F2-4F19-BA2E-5A8FE585DB16}">
      <dgm:prSet/>
      <dgm:spPr/>
      <dgm:t>
        <a:bodyPr/>
        <a:lstStyle/>
        <a:p>
          <a:endParaRPr lang="en-US"/>
        </a:p>
      </dgm:t>
    </dgm:pt>
    <dgm:pt modelId="{24218EEC-F697-417E-9545-13CD0067F014}" type="sibTrans" cxnId="{9418366B-80F2-4F19-BA2E-5A8FE585DB16}">
      <dgm:prSet/>
      <dgm:spPr/>
      <dgm:t>
        <a:bodyPr/>
        <a:lstStyle/>
        <a:p>
          <a:endParaRPr lang="en-US"/>
        </a:p>
      </dgm:t>
    </dgm:pt>
    <dgm:pt modelId="{0CA269A8-6FDC-4035-B7DA-06AA64D0896A}">
      <dgm:prSet custT="1"/>
      <dgm:spPr>
        <a:xfrm>
          <a:off x="6473645"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0D8EC5">
              <a:hueOff val="0"/>
              <a:satOff val="0"/>
              <a:lumOff val="0"/>
              <a:alphaOff val="0"/>
            </a:srgbClr>
          </a:solidFill>
          <a:prstDash val="solid"/>
        </a:ln>
        <a:effectLst/>
      </dgm:spPr>
      <dgm:t>
        <a:bodyPr/>
        <a:lstStyle/>
        <a:p>
          <a:r>
            <a:rPr lang="ar-SA" sz="2000" b="0" dirty="0" smtClean="0">
              <a:solidFill>
                <a:schemeClr val="tx1"/>
              </a:solidFill>
              <a:ea typeface="Calibri" panose="020F0502020204030204" pitchFamily="34" charset="0"/>
            </a:rPr>
            <a:t>مدل پنهان مارکوف</a:t>
          </a:r>
          <a:endParaRPr lang="en-US" sz="2000" dirty="0">
            <a:solidFill>
              <a:sysClr val="windowText" lastClr="000000">
                <a:hueOff val="0"/>
                <a:satOff val="0"/>
                <a:lumOff val="0"/>
                <a:alphaOff val="0"/>
              </a:sysClr>
            </a:solidFill>
            <a:latin typeface="Century Gothic" panose="020B0502020202020204"/>
            <a:ea typeface="+mn-ea"/>
            <a:cs typeface="+mn-cs"/>
          </a:endParaRPr>
        </a:p>
      </dgm:t>
    </dgm:pt>
    <dgm:pt modelId="{69FB2B4C-E69C-4DAB-B6CA-3C2C4E88BF81}" type="parTrans" cxnId="{41ED203E-0623-46D8-BCD8-6DFE18433C05}">
      <dgm:prSet/>
      <dgm:spPr/>
      <dgm:t>
        <a:bodyPr/>
        <a:lstStyle/>
        <a:p>
          <a:endParaRPr lang="en-US"/>
        </a:p>
      </dgm:t>
    </dgm:pt>
    <dgm:pt modelId="{5B64B2F7-C258-4C19-9202-08948666BFA4}" type="sibTrans" cxnId="{41ED203E-0623-46D8-BCD8-6DFE18433C05}">
      <dgm:prSet/>
      <dgm:spPr/>
      <dgm:t>
        <a:bodyPr/>
        <a:lstStyle/>
        <a:p>
          <a:endParaRPr lang="en-US"/>
        </a:p>
      </dgm:t>
    </dgm:pt>
    <dgm:pt modelId="{1BEC1BF7-36CD-472F-8420-F9E3A5DAB5C9}">
      <dgm:prSet custT="1"/>
      <dgm:spPr>
        <a:xfrm>
          <a:off x="8002068"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EB7712">
              <a:hueOff val="0"/>
              <a:satOff val="0"/>
              <a:lumOff val="0"/>
              <a:alphaOff val="0"/>
            </a:srgbClr>
          </a:solidFill>
          <a:prstDash val="solid"/>
        </a:ln>
        <a:effectLst/>
      </dgm:spPr>
      <dgm:t>
        <a:bodyPr/>
        <a:lstStyle/>
        <a:p>
          <a:r>
            <a:rPr lang="ar-SA" sz="2000" b="0" dirty="0" smtClean="0">
              <a:solidFill>
                <a:schemeClr val="tx1"/>
              </a:solidFill>
              <a:ea typeface="Calibri" panose="020F0502020204030204" pitchFamily="34" charset="0"/>
              <a:cs typeface="Arial" panose="020B0604020202020204" pitchFamily="34" charset="0"/>
            </a:rPr>
            <a:t>ابعاد فرکتالی </a:t>
          </a:r>
          <a:endParaRPr lang="en-US" sz="2000" dirty="0">
            <a:solidFill>
              <a:sysClr val="windowText" lastClr="000000">
                <a:hueOff val="0"/>
                <a:satOff val="0"/>
                <a:lumOff val="0"/>
                <a:alphaOff val="0"/>
              </a:sysClr>
            </a:solidFill>
            <a:latin typeface="Century Gothic" panose="020B0502020202020204"/>
            <a:ea typeface="+mn-ea"/>
            <a:cs typeface="+mn-cs"/>
          </a:endParaRPr>
        </a:p>
      </dgm:t>
    </dgm:pt>
    <dgm:pt modelId="{8FE59E8B-AC85-4CAD-B62A-9E84B4A88FC2}" type="parTrans" cxnId="{0D7CAFCE-0A61-4507-8CCD-4AA026117ACF}">
      <dgm:prSet/>
      <dgm:spPr/>
      <dgm:t>
        <a:bodyPr/>
        <a:lstStyle/>
        <a:p>
          <a:endParaRPr lang="en-US"/>
        </a:p>
      </dgm:t>
    </dgm:pt>
    <dgm:pt modelId="{D0EAA7E4-F291-4F97-AAF4-F37D8A9B39F4}" type="sibTrans" cxnId="{0D7CAFCE-0A61-4507-8CCD-4AA026117ACF}">
      <dgm:prSet/>
      <dgm:spPr/>
      <dgm:t>
        <a:bodyPr/>
        <a:lstStyle/>
        <a:p>
          <a:endParaRPr lang="en-US"/>
        </a:p>
      </dgm:t>
    </dgm:pt>
    <dgm:pt modelId="{6745655E-1086-4EDA-878D-F3914965AF1F}">
      <dgm:prSet custT="1"/>
      <dgm:spPr>
        <a:xfrm>
          <a:off x="9530491"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ECBD31">
              <a:hueOff val="0"/>
              <a:satOff val="0"/>
              <a:lumOff val="0"/>
              <a:alphaOff val="0"/>
            </a:srgbClr>
          </a:solidFill>
          <a:prstDash val="solid"/>
        </a:ln>
        <a:effectLst/>
      </dgm:spPr>
      <dgm:t>
        <a:bodyPr/>
        <a:lstStyle/>
        <a:p>
          <a:r>
            <a:rPr lang="fa-IR" sz="2000" b="0" dirty="0" smtClean="0">
              <a:solidFill>
                <a:schemeClr val="tx1"/>
              </a:solidFill>
            </a:rPr>
            <a:t>فرضیه رفتاری </a:t>
          </a:r>
          <a:endParaRPr lang="en-US" sz="2000" dirty="0">
            <a:solidFill>
              <a:sysClr val="windowText" lastClr="000000">
                <a:hueOff val="0"/>
                <a:satOff val="0"/>
                <a:lumOff val="0"/>
                <a:alphaOff val="0"/>
              </a:sysClr>
            </a:solidFill>
            <a:latin typeface="Century Gothic" panose="020B0502020202020204"/>
            <a:ea typeface="+mn-ea"/>
            <a:cs typeface="+mn-cs"/>
          </a:endParaRPr>
        </a:p>
      </dgm:t>
    </dgm:pt>
    <dgm:pt modelId="{00C531FE-AF18-4BF1-8879-32A985DC2AEF}" type="parTrans" cxnId="{97766E0C-3282-4CDA-9C08-787C8FA69BA2}">
      <dgm:prSet/>
      <dgm:spPr/>
      <dgm:t>
        <a:bodyPr/>
        <a:lstStyle/>
        <a:p>
          <a:endParaRPr lang="en-US"/>
        </a:p>
      </dgm:t>
    </dgm:pt>
    <dgm:pt modelId="{5A8F093A-188F-42B0-BB7C-50A4CAB7895C}" type="sibTrans" cxnId="{97766E0C-3282-4CDA-9C08-787C8FA69BA2}">
      <dgm:prSet/>
      <dgm:spPr/>
      <dgm:t>
        <a:bodyPr/>
        <a:lstStyle/>
        <a:p>
          <a:endParaRPr lang="en-US"/>
        </a:p>
      </dgm:t>
    </dgm:pt>
    <dgm:pt modelId="{7C5A7807-6EF9-4AB5-B3A3-D7248ACFA1B5}">
      <dgm:prSet custT="1"/>
      <dgm:spPr>
        <a:xfrm>
          <a:off x="4945222"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50CFB4">
              <a:hueOff val="0"/>
              <a:satOff val="0"/>
              <a:lumOff val="0"/>
              <a:alphaOff val="0"/>
            </a:srgbClr>
          </a:solidFill>
          <a:prstDash val="solid"/>
        </a:ln>
        <a:effectLst/>
      </dgm:spPr>
      <dgm:t>
        <a:bodyPr/>
        <a:lstStyle/>
        <a:p>
          <a:r>
            <a:rPr lang="fa-IR" altLang="fa-IR" sz="2000" dirty="0" smtClean="0">
              <a:solidFill>
                <a:schemeClr val="tx1"/>
              </a:solidFill>
            </a:rPr>
            <a:t>تصویر سازی </a:t>
          </a:r>
          <a:endParaRPr lang="en-US" sz="2000" dirty="0">
            <a:solidFill>
              <a:sysClr val="windowText" lastClr="000000">
                <a:hueOff val="0"/>
                <a:satOff val="0"/>
                <a:lumOff val="0"/>
                <a:alphaOff val="0"/>
              </a:sysClr>
            </a:solidFill>
            <a:latin typeface="Century Gothic" panose="020B0502020202020204"/>
            <a:ea typeface="+mn-ea"/>
            <a:cs typeface="+mn-cs"/>
          </a:endParaRPr>
        </a:p>
      </dgm:t>
    </dgm:pt>
    <dgm:pt modelId="{8568E8E8-57A2-449E-AD20-047EA922BD0A}" type="parTrans" cxnId="{9C9EC2DE-B07B-4AA8-A957-EAAE9E54C50B}">
      <dgm:prSet/>
      <dgm:spPr/>
      <dgm:t>
        <a:bodyPr/>
        <a:lstStyle/>
        <a:p>
          <a:endParaRPr lang="en-US"/>
        </a:p>
      </dgm:t>
    </dgm:pt>
    <dgm:pt modelId="{5D852398-C1F2-4735-9799-157694340312}" type="sibTrans" cxnId="{9C9EC2DE-B07B-4AA8-A957-EAAE9E54C50B}">
      <dgm:prSet/>
      <dgm:spPr/>
      <dgm:t>
        <a:bodyPr/>
        <a:lstStyle/>
        <a:p>
          <a:endParaRPr lang="en-US"/>
        </a:p>
      </dgm:t>
    </dgm:pt>
    <dgm:pt modelId="{67597A4C-D25B-47A0-90E6-D734D0965F49}">
      <dgm:prSet custT="1"/>
      <dgm:spPr/>
      <dgm:t>
        <a:bodyPr/>
        <a:lstStyle/>
        <a:p>
          <a:r>
            <a:rPr lang="ar-SA" sz="2000" b="0" dirty="0" smtClean="0">
              <a:solidFill>
                <a:schemeClr val="tx1"/>
              </a:solidFill>
              <a:ea typeface="Calibri" panose="020F0502020204030204" pitchFamily="34" charset="0"/>
              <a:cs typeface="+mn-cs"/>
            </a:rPr>
            <a:t>تجزیه و تحلیل </a:t>
          </a:r>
          <a:endParaRPr lang="en-US" sz="2000" dirty="0"/>
        </a:p>
      </dgm:t>
    </dgm:pt>
    <dgm:pt modelId="{313FE23F-60D7-4432-A880-177986BCA007}" type="parTrans" cxnId="{A603F28C-3094-4886-8A45-B7C7F3722BF8}">
      <dgm:prSet/>
      <dgm:spPr/>
      <dgm:t>
        <a:bodyPr/>
        <a:lstStyle/>
        <a:p>
          <a:endParaRPr lang="en-US"/>
        </a:p>
      </dgm:t>
    </dgm:pt>
    <dgm:pt modelId="{6AFE6AAC-7DF6-4EEF-999C-D30F66F71D8D}" type="sibTrans" cxnId="{A603F28C-3094-4886-8A45-B7C7F3722BF8}">
      <dgm:prSet/>
      <dgm:spPr/>
      <dgm:t>
        <a:bodyPr/>
        <a:lstStyle/>
        <a:p>
          <a:endParaRPr lang="en-US"/>
        </a:p>
      </dgm:t>
    </dgm:pt>
    <dgm:pt modelId="{F592415A-6B71-4E27-8403-54CD02A6A547}" type="pres">
      <dgm:prSet presAssocID="{FF82E8F3-4C5C-444B-9E46-0E3A59D7D12E}" presName="Name0" presStyleCnt="0">
        <dgm:presLayoutVars>
          <dgm:dir/>
          <dgm:resizeHandles val="exact"/>
        </dgm:presLayoutVars>
      </dgm:prSet>
      <dgm:spPr/>
    </dgm:pt>
    <dgm:pt modelId="{D8BA3D7C-B5E3-457E-82B5-A5DA827189D2}" type="pres">
      <dgm:prSet presAssocID="{11BD19FD-A025-405B-B25D-E234467F2DA8}" presName="composite" presStyleCnt="0"/>
      <dgm:spPr/>
    </dgm:pt>
    <dgm:pt modelId="{499F1610-003E-4964-81FC-E570B3AC134E}" type="pres">
      <dgm:prSet presAssocID="{11BD19FD-A025-405B-B25D-E234467F2DA8}" presName="bgChev" presStyleLbl="node1" presStyleIdx="0" presStyleCnt="8"/>
      <dgm:spPr>
        <a:xfrm>
          <a:off x="3122" y="12030"/>
          <a:ext cx="1338113" cy="516511"/>
        </a:xfrm>
        <a:prstGeom prst="chevron">
          <a:avLst>
            <a:gd name="adj" fmla="val 40000"/>
          </a:avLst>
        </a:prstGeom>
        <a:gradFill rotWithShape="0">
          <a:gsLst>
            <a:gs pos="0">
              <a:srgbClr val="EB7712">
                <a:hueOff val="0"/>
                <a:satOff val="0"/>
                <a:lumOff val="0"/>
                <a:alphaOff val="0"/>
                <a:tint val="69000"/>
                <a:alpha val="100000"/>
                <a:satMod val="109000"/>
                <a:lumMod val="110000"/>
              </a:srgbClr>
            </a:gs>
            <a:gs pos="52000">
              <a:srgbClr val="EB7712">
                <a:hueOff val="0"/>
                <a:satOff val="0"/>
                <a:lumOff val="0"/>
                <a:alphaOff val="0"/>
                <a:tint val="74000"/>
                <a:satMod val="100000"/>
                <a:lumMod val="104000"/>
              </a:srgbClr>
            </a:gs>
            <a:gs pos="100000">
              <a:srgbClr val="EB7712">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pt>
    <dgm:pt modelId="{EE2C4551-C807-4A0D-8971-2A99E674A00F}" type="pres">
      <dgm:prSet presAssocID="{11BD19FD-A025-405B-B25D-E234467F2DA8}" presName="txNode" presStyleLbl="fgAcc1" presStyleIdx="0" presStyleCnt="8">
        <dgm:presLayoutVars>
          <dgm:bulletEnabled val="1"/>
        </dgm:presLayoutVars>
      </dgm:prSet>
      <dgm:spPr/>
      <dgm:t>
        <a:bodyPr/>
        <a:lstStyle/>
        <a:p>
          <a:endParaRPr lang="en-US"/>
        </a:p>
      </dgm:t>
    </dgm:pt>
    <dgm:pt modelId="{5C908851-9116-46CC-AD7C-882D1611B951}" type="pres">
      <dgm:prSet presAssocID="{65B78595-6528-48D5-B7B6-87B119BEE791}" presName="compositeSpace" presStyleCnt="0"/>
      <dgm:spPr/>
    </dgm:pt>
    <dgm:pt modelId="{6C4DDDBC-FC40-417A-80D0-9A0A179F572E}" type="pres">
      <dgm:prSet presAssocID="{9EF28E27-94BB-40F3-9F08-4EA71A503CED}" presName="composite" presStyleCnt="0"/>
      <dgm:spPr/>
    </dgm:pt>
    <dgm:pt modelId="{90C62506-C51A-4DEF-A388-810D50298995}" type="pres">
      <dgm:prSet presAssocID="{9EF28E27-94BB-40F3-9F08-4EA71A503CED}" presName="bgChev" presStyleLbl="node1" presStyleIdx="1" presStyleCnt="8"/>
      <dgm:spPr>
        <a:xfrm>
          <a:off x="1531545" y="12030"/>
          <a:ext cx="1338113" cy="516511"/>
        </a:xfrm>
        <a:prstGeom prst="chevron">
          <a:avLst>
            <a:gd name="adj" fmla="val 40000"/>
          </a:avLst>
        </a:prstGeom>
        <a:gradFill rotWithShape="0">
          <a:gsLst>
            <a:gs pos="0">
              <a:srgbClr val="ECBD31">
                <a:hueOff val="0"/>
                <a:satOff val="0"/>
                <a:lumOff val="0"/>
                <a:alphaOff val="0"/>
                <a:tint val="69000"/>
                <a:alpha val="100000"/>
                <a:satMod val="109000"/>
                <a:lumMod val="110000"/>
              </a:srgbClr>
            </a:gs>
            <a:gs pos="52000">
              <a:srgbClr val="ECBD31">
                <a:hueOff val="0"/>
                <a:satOff val="0"/>
                <a:lumOff val="0"/>
                <a:alphaOff val="0"/>
                <a:tint val="74000"/>
                <a:satMod val="100000"/>
                <a:lumMod val="104000"/>
              </a:srgbClr>
            </a:gs>
            <a:gs pos="100000">
              <a:srgbClr val="ECBD31">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pt>
    <dgm:pt modelId="{3A7974DE-79B7-4EF1-8C41-8DE5756F87DD}" type="pres">
      <dgm:prSet presAssocID="{9EF28E27-94BB-40F3-9F08-4EA71A503CED}" presName="txNode" presStyleLbl="fgAcc1" presStyleIdx="1" presStyleCnt="8">
        <dgm:presLayoutVars>
          <dgm:bulletEnabled val="1"/>
        </dgm:presLayoutVars>
      </dgm:prSet>
      <dgm:spPr/>
      <dgm:t>
        <a:bodyPr/>
        <a:lstStyle/>
        <a:p>
          <a:endParaRPr lang="en-US"/>
        </a:p>
      </dgm:t>
    </dgm:pt>
    <dgm:pt modelId="{177D85C1-816C-42DB-B8A3-ED85A51F2086}" type="pres">
      <dgm:prSet presAssocID="{FCCD5C67-91D0-4E45-8560-60FBACBC6AA7}" presName="compositeSpace" presStyleCnt="0"/>
      <dgm:spPr/>
    </dgm:pt>
    <dgm:pt modelId="{3D8D746E-4EBF-4C2F-9850-638E7735E3B1}" type="pres">
      <dgm:prSet presAssocID="{25A3EC63-22B7-4F18-85F4-A71067649892}" presName="composite" presStyleCnt="0"/>
      <dgm:spPr/>
    </dgm:pt>
    <dgm:pt modelId="{26A0EF97-1B4F-4758-994D-99E41A4A45DC}" type="pres">
      <dgm:prSet presAssocID="{25A3EC63-22B7-4F18-85F4-A71067649892}" presName="bgChev" presStyleLbl="node1" presStyleIdx="2" presStyleCnt="8"/>
      <dgm:spPr>
        <a:xfrm>
          <a:off x="3059968" y="12030"/>
          <a:ext cx="1338113" cy="516511"/>
        </a:xfrm>
        <a:prstGeom prst="chevron">
          <a:avLst>
            <a:gd name="adj" fmla="val 40000"/>
          </a:avLst>
        </a:prstGeom>
        <a:gradFill rotWithShape="0">
          <a:gsLst>
            <a:gs pos="0">
              <a:srgbClr val="92CE4A">
                <a:hueOff val="0"/>
                <a:satOff val="0"/>
                <a:lumOff val="0"/>
                <a:alphaOff val="0"/>
                <a:tint val="69000"/>
                <a:alpha val="100000"/>
                <a:satMod val="109000"/>
                <a:lumMod val="110000"/>
              </a:srgbClr>
            </a:gs>
            <a:gs pos="52000">
              <a:srgbClr val="92CE4A">
                <a:hueOff val="0"/>
                <a:satOff val="0"/>
                <a:lumOff val="0"/>
                <a:alphaOff val="0"/>
                <a:tint val="74000"/>
                <a:satMod val="100000"/>
                <a:lumMod val="104000"/>
              </a:srgbClr>
            </a:gs>
            <a:gs pos="100000">
              <a:srgbClr val="92CE4A">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pt>
    <dgm:pt modelId="{18118D2A-AF6D-4B8E-8B6A-B2B814CEDC2F}" type="pres">
      <dgm:prSet presAssocID="{25A3EC63-22B7-4F18-85F4-A71067649892}" presName="txNode" presStyleLbl="fgAcc1" presStyleIdx="2" presStyleCnt="8">
        <dgm:presLayoutVars>
          <dgm:bulletEnabled val="1"/>
        </dgm:presLayoutVars>
      </dgm:prSet>
      <dgm:spPr/>
      <dgm:t>
        <a:bodyPr/>
        <a:lstStyle/>
        <a:p>
          <a:endParaRPr lang="en-US"/>
        </a:p>
      </dgm:t>
    </dgm:pt>
    <dgm:pt modelId="{1DE73181-C76E-4BC3-97DC-53A29C4A5F81}" type="pres">
      <dgm:prSet presAssocID="{24218EEC-F697-417E-9545-13CD0067F014}" presName="compositeSpace" presStyleCnt="0"/>
      <dgm:spPr/>
    </dgm:pt>
    <dgm:pt modelId="{574BF920-EDF2-4089-B428-6BCBB142C7DE}" type="pres">
      <dgm:prSet presAssocID="{7C5A7807-6EF9-4AB5-B3A3-D7248ACFA1B5}" presName="composite" presStyleCnt="0"/>
      <dgm:spPr/>
    </dgm:pt>
    <dgm:pt modelId="{40592EBD-0172-4B67-AE03-E450D80AA464}" type="pres">
      <dgm:prSet presAssocID="{7C5A7807-6EF9-4AB5-B3A3-D7248ACFA1B5}" presName="bgChev" presStyleLbl="node1" presStyleIdx="3" presStyleCnt="8"/>
      <dgm:spPr>
        <a:xfrm>
          <a:off x="4588391" y="12030"/>
          <a:ext cx="1338113" cy="516511"/>
        </a:xfrm>
        <a:prstGeom prst="chevron">
          <a:avLst>
            <a:gd name="adj" fmla="val 40000"/>
          </a:avLst>
        </a:prstGeom>
        <a:gradFill rotWithShape="0">
          <a:gsLst>
            <a:gs pos="0">
              <a:srgbClr val="50CFB4">
                <a:hueOff val="0"/>
                <a:satOff val="0"/>
                <a:lumOff val="0"/>
                <a:alphaOff val="0"/>
                <a:tint val="69000"/>
                <a:alpha val="100000"/>
                <a:satMod val="109000"/>
                <a:lumMod val="110000"/>
              </a:srgbClr>
            </a:gs>
            <a:gs pos="52000">
              <a:srgbClr val="50CFB4">
                <a:hueOff val="0"/>
                <a:satOff val="0"/>
                <a:lumOff val="0"/>
                <a:alphaOff val="0"/>
                <a:tint val="74000"/>
                <a:satMod val="100000"/>
                <a:lumMod val="104000"/>
              </a:srgbClr>
            </a:gs>
            <a:gs pos="100000">
              <a:srgbClr val="50CFB4">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pt>
    <dgm:pt modelId="{437C4082-DB7D-49A3-9CA1-7FFC9EFCE609}" type="pres">
      <dgm:prSet presAssocID="{7C5A7807-6EF9-4AB5-B3A3-D7248ACFA1B5}" presName="txNode" presStyleLbl="fgAcc1" presStyleIdx="3" presStyleCnt="8">
        <dgm:presLayoutVars>
          <dgm:bulletEnabled val="1"/>
        </dgm:presLayoutVars>
      </dgm:prSet>
      <dgm:spPr/>
      <dgm:t>
        <a:bodyPr/>
        <a:lstStyle/>
        <a:p>
          <a:endParaRPr lang="en-US"/>
        </a:p>
      </dgm:t>
    </dgm:pt>
    <dgm:pt modelId="{FBCEAD81-D23B-4FA8-8201-6C7C25AD2B32}" type="pres">
      <dgm:prSet presAssocID="{5D852398-C1F2-4735-9799-157694340312}" presName="compositeSpace" presStyleCnt="0"/>
      <dgm:spPr/>
    </dgm:pt>
    <dgm:pt modelId="{015323C4-790B-4EF0-9D5B-1677C9E06B67}" type="pres">
      <dgm:prSet presAssocID="{67597A4C-D25B-47A0-90E6-D734D0965F49}" presName="composite" presStyleCnt="0"/>
      <dgm:spPr/>
    </dgm:pt>
    <dgm:pt modelId="{30A82AE8-9015-460C-B86F-592DA4B6B909}" type="pres">
      <dgm:prSet presAssocID="{67597A4C-D25B-47A0-90E6-D734D0965F49}" presName="bgChev" presStyleLbl="node1" presStyleIdx="4" presStyleCnt="8"/>
      <dgm:spPr/>
    </dgm:pt>
    <dgm:pt modelId="{7296D83F-AB90-4D96-8F86-FAF0A54337EC}" type="pres">
      <dgm:prSet presAssocID="{67597A4C-D25B-47A0-90E6-D734D0965F49}" presName="txNode" presStyleLbl="fgAcc1" presStyleIdx="4" presStyleCnt="8">
        <dgm:presLayoutVars>
          <dgm:bulletEnabled val="1"/>
        </dgm:presLayoutVars>
      </dgm:prSet>
      <dgm:spPr/>
      <dgm:t>
        <a:bodyPr/>
        <a:lstStyle/>
        <a:p>
          <a:endParaRPr lang="en-US"/>
        </a:p>
      </dgm:t>
    </dgm:pt>
    <dgm:pt modelId="{C4973B44-1751-47B6-AFC8-A6C4C44DBEEA}" type="pres">
      <dgm:prSet presAssocID="{6AFE6AAC-7DF6-4EEF-999C-D30F66F71D8D}" presName="compositeSpace" presStyleCnt="0"/>
      <dgm:spPr/>
    </dgm:pt>
    <dgm:pt modelId="{35C5D537-B646-4513-8771-8007151900CE}" type="pres">
      <dgm:prSet presAssocID="{0CA269A8-6FDC-4035-B7DA-06AA64D0896A}" presName="composite" presStyleCnt="0"/>
      <dgm:spPr/>
    </dgm:pt>
    <dgm:pt modelId="{C6ADBFF9-4FF1-4172-B852-3C209B45A5C2}" type="pres">
      <dgm:prSet presAssocID="{0CA269A8-6FDC-4035-B7DA-06AA64D0896A}" presName="bgChev" presStyleLbl="node1" presStyleIdx="5" presStyleCnt="8"/>
      <dgm:spPr>
        <a:xfrm>
          <a:off x="6116815" y="12030"/>
          <a:ext cx="1338113" cy="516511"/>
        </a:xfrm>
        <a:prstGeom prst="chevron">
          <a:avLst>
            <a:gd name="adj" fmla="val 40000"/>
          </a:avLst>
        </a:prstGeom>
        <a:gradFill rotWithShape="0">
          <a:gsLst>
            <a:gs pos="0">
              <a:srgbClr val="0D8EC5">
                <a:hueOff val="0"/>
                <a:satOff val="0"/>
                <a:lumOff val="0"/>
                <a:alphaOff val="0"/>
                <a:tint val="69000"/>
                <a:alpha val="100000"/>
                <a:satMod val="109000"/>
                <a:lumMod val="110000"/>
              </a:srgbClr>
            </a:gs>
            <a:gs pos="52000">
              <a:srgbClr val="0D8EC5">
                <a:hueOff val="0"/>
                <a:satOff val="0"/>
                <a:lumOff val="0"/>
                <a:alphaOff val="0"/>
                <a:tint val="74000"/>
                <a:satMod val="100000"/>
                <a:lumMod val="104000"/>
              </a:srgbClr>
            </a:gs>
            <a:gs pos="100000">
              <a:srgbClr val="0D8EC5">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pt>
    <dgm:pt modelId="{FD5D1BE4-E0FF-4203-8C11-755BCEC9CE16}" type="pres">
      <dgm:prSet presAssocID="{0CA269A8-6FDC-4035-B7DA-06AA64D0896A}" presName="txNode" presStyleLbl="fgAcc1" presStyleIdx="5" presStyleCnt="8">
        <dgm:presLayoutVars>
          <dgm:bulletEnabled val="1"/>
        </dgm:presLayoutVars>
      </dgm:prSet>
      <dgm:spPr/>
      <dgm:t>
        <a:bodyPr/>
        <a:lstStyle/>
        <a:p>
          <a:endParaRPr lang="en-US"/>
        </a:p>
      </dgm:t>
    </dgm:pt>
    <dgm:pt modelId="{F54D3561-4CF6-445B-9CDA-51DA26F3C9D1}" type="pres">
      <dgm:prSet presAssocID="{5B64B2F7-C258-4C19-9202-08948666BFA4}" presName="compositeSpace" presStyleCnt="0"/>
      <dgm:spPr/>
    </dgm:pt>
    <dgm:pt modelId="{AB38F79F-5A8B-44AA-9587-EF478F992ACD}" type="pres">
      <dgm:prSet presAssocID="{1BEC1BF7-36CD-472F-8420-F9E3A5DAB5C9}" presName="composite" presStyleCnt="0"/>
      <dgm:spPr/>
    </dgm:pt>
    <dgm:pt modelId="{C5FF1D55-9BDC-490A-A503-F3EEA9F080C2}" type="pres">
      <dgm:prSet presAssocID="{1BEC1BF7-36CD-472F-8420-F9E3A5DAB5C9}" presName="bgChev" presStyleLbl="node1" presStyleIdx="6" presStyleCnt="8"/>
      <dgm:spPr>
        <a:xfrm>
          <a:off x="7645238" y="12030"/>
          <a:ext cx="1338113" cy="516511"/>
        </a:xfrm>
        <a:prstGeom prst="chevron">
          <a:avLst>
            <a:gd name="adj" fmla="val 40000"/>
          </a:avLst>
        </a:prstGeom>
        <a:gradFill rotWithShape="0">
          <a:gsLst>
            <a:gs pos="0">
              <a:srgbClr val="EB7712">
                <a:hueOff val="0"/>
                <a:satOff val="0"/>
                <a:lumOff val="0"/>
                <a:alphaOff val="0"/>
                <a:tint val="69000"/>
                <a:alpha val="100000"/>
                <a:satMod val="109000"/>
                <a:lumMod val="110000"/>
              </a:srgbClr>
            </a:gs>
            <a:gs pos="52000">
              <a:srgbClr val="EB7712">
                <a:hueOff val="0"/>
                <a:satOff val="0"/>
                <a:lumOff val="0"/>
                <a:alphaOff val="0"/>
                <a:tint val="74000"/>
                <a:satMod val="100000"/>
                <a:lumMod val="104000"/>
              </a:srgbClr>
            </a:gs>
            <a:gs pos="100000">
              <a:srgbClr val="EB7712">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pt>
    <dgm:pt modelId="{09EABD10-1014-42EC-AB8D-1C01DC76B88B}" type="pres">
      <dgm:prSet presAssocID="{1BEC1BF7-36CD-472F-8420-F9E3A5DAB5C9}" presName="txNode" presStyleLbl="fgAcc1" presStyleIdx="6" presStyleCnt="8">
        <dgm:presLayoutVars>
          <dgm:bulletEnabled val="1"/>
        </dgm:presLayoutVars>
      </dgm:prSet>
      <dgm:spPr/>
      <dgm:t>
        <a:bodyPr/>
        <a:lstStyle/>
        <a:p>
          <a:endParaRPr lang="en-US"/>
        </a:p>
      </dgm:t>
    </dgm:pt>
    <dgm:pt modelId="{05984233-E740-4412-858C-F07B94CD24AF}" type="pres">
      <dgm:prSet presAssocID="{D0EAA7E4-F291-4F97-AAF4-F37D8A9B39F4}" presName="compositeSpace" presStyleCnt="0"/>
      <dgm:spPr/>
    </dgm:pt>
    <dgm:pt modelId="{E25DD0F6-C17D-420C-ABB5-DF93FE746181}" type="pres">
      <dgm:prSet presAssocID="{6745655E-1086-4EDA-878D-F3914965AF1F}" presName="composite" presStyleCnt="0"/>
      <dgm:spPr/>
    </dgm:pt>
    <dgm:pt modelId="{5426CF4C-2F17-4691-AFEC-7F44CB8A3501}" type="pres">
      <dgm:prSet presAssocID="{6745655E-1086-4EDA-878D-F3914965AF1F}" presName="bgChev" presStyleLbl="node1" presStyleIdx="7" presStyleCnt="8"/>
      <dgm:spPr>
        <a:xfrm>
          <a:off x="9173661" y="12030"/>
          <a:ext cx="1338113" cy="516511"/>
        </a:xfrm>
        <a:prstGeom prst="chevron">
          <a:avLst>
            <a:gd name="adj" fmla="val 40000"/>
          </a:avLst>
        </a:prstGeom>
        <a:gradFill rotWithShape="0">
          <a:gsLst>
            <a:gs pos="0">
              <a:srgbClr val="ECBD31">
                <a:hueOff val="0"/>
                <a:satOff val="0"/>
                <a:lumOff val="0"/>
                <a:alphaOff val="0"/>
                <a:tint val="69000"/>
                <a:alpha val="100000"/>
                <a:satMod val="109000"/>
                <a:lumMod val="110000"/>
              </a:srgbClr>
            </a:gs>
            <a:gs pos="52000">
              <a:srgbClr val="ECBD31">
                <a:hueOff val="0"/>
                <a:satOff val="0"/>
                <a:lumOff val="0"/>
                <a:alphaOff val="0"/>
                <a:tint val="74000"/>
                <a:satMod val="100000"/>
                <a:lumMod val="104000"/>
              </a:srgbClr>
            </a:gs>
            <a:gs pos="100000">
              <a:srgbClr val="ECBD31">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pt>
    <dgm:pt modelId="{CB095087-EC72-4ACB-8BC2-3CD8F14513DA}" type="pres">
      <dgm:prSet presAssocID="{6745655E-1086-4EDA-878D-F3914965AF1F}" presName="txNode" presStyleLbl="fgAcc1" presStyleIdx="7" presStyleCnt="8">
        <dgm:presLayoutVars>
          <dgm:bulletEnabled val="1"/>
        </dgm:presLayoutVars>
      </dgm:prSet>
      <dgm:spPr/>
      <dgm:t>
        <a:bodyPr/>
        <a:lstStyle/>
        <a:p>
          <a:endParaRPr lang="en-US"/>
        </a:p>
      </dgm:t>
    </dgm:pt>
  </dgm:ptLst>
  <dgm:cxnLst>
    <dgm:cxn modelId="{2A071E5B-509D-4967-A6CC-5436C456EF05}" type="presOf" srcId="{0CA269A8-6FDC-4035-B7DA-06AA64D0896A}" destId="{FD5D1BE4-E0FF-4203-8C11-755BCEC9CE16}" srcOrd="0" destOrd="0" presId="urn:microsoft.com/office/officeart/2005/8/layout/chevronAccent+Icon"/>
    <dgm:cxn modelId="{DA4C906F-53E0-4F53-B5A9-2228E74766CA}" type="presOf" srcId="{25A3EC63-22B7-4F18-85F4-A71067649892}" destId="{18118D2A-AF6D-4B8E-8B6A-B2B814CEDC2F}" srcOrd="0" destOrd="0" presId="urn:microsoft.com/office/officeart/2005/8/layout/chevronAccent+Icon"/>
    <dgm:cxn modelId="{B8891F58-A87A-49CA-858B-ED5DEBD7B0A4}" type="presOf" srcId="{67597A4C-D25B-47A0-90E6-D734D0965F49}" destId="{7296D83F-AB90-4D96-8F86-FAF0A54337EC}" srcOrd="0" destOrd="0" presId="urn:microsoft.com/office/officeart/2005/8/layout/chevronAccent+Icon"/>
    <dgm:cxn modelId="{97766E0C-3282-4CDA-9C08-787C8FA69BA2}" srcId="{FF82E8F3-4C5C-444B-9E46-0E3A59D7D12E}" destId="{6745655E-1086-4EDA-878D-F3914965AF1F}" srcOrd="7" destOrd="0" parTransId="{00C531FE-AF18-4BF1-8879-32A985DC2AEF}" sibTransId="{5A8F093A-188F-42B0-BB7C-50A4CAB7895C}"/>
    <dgm:cxn modelId="{9418366B-80F2-4F19-BA2E-5A8FE585DB16}" srcId="{FF82E8F3-4C5C-444B-9E46-0E3A59D7D12E}" destId="{25A3EC63-22B7-4F18-85F4-A71067649892}" srcOrd="2" destOrd="0" parTransId="{427FE6EB-D455-437B-97F7-D4E4EF0561E3}" sibTransId="{24218EEC-F697-417E-9545-13CD0067F014}"/>
    <dgm:cxn modelId="{A603F28C-3094-4886-8A45-B7C7F3722BF8}" srcId="{FF82E8F3-4C5C-444B-9E46-0E3A59D7D12E}" destId="{67597A4C-D25B-47A0-90E6-D734D0965F49}" srcOrd="4" destOrd="0" parTransId="{313FE23F-60D7-4432-A880-177986BCA007}" sibTransId="{6AFE6AAC-7DF6-4EEF-999C-D30F66F71D8D}"/>
    <dgm:cxn modelId="{88890065-D634-4859-8537-44C0A3BE66DE}" type="presOf" srcId="{9EF28E27-94BB-40F3-9F08-4EA71A503CED}" destId="{3A7974DE-79B7-4EF1-8C41-8DE5756F87DD}" srcOrd="0" destOrd="0" presId="urn:microsoft.com/office/officeart/2005/8/layout/chevronAccent+Icon"/>
    <dgm:cxn modelId="{60628A56-41F3-4805-83AE-3002B5544BB1}" type="presOf" srcId="{1BEC1BF7-36CD-472F-8420-F9E3A5DAB5C9}" destId="{09EABD10-1014-42EC-AB8D-1C01DC76B88B}" srcOrd="0" destOrd="0" presId="urn:microsoft.com/office/officeart/2005/8/layout/chevronAccent+Icon"/>
    <dgm:cxn modelId="{41ED203E-0623-46D8-BCD8-6DFE18433C05}" srcId="{FF82E8F3-4C5C-444B-9E46-0E3A59D7D12E}" destId="{0CA269A8-6FDC-4035-B7DA-06AA64D0896A}" srcOrd="5" destOrd="0" parTransId="{69FB2B4C-E69C-4DAB-B6CA-3C2C4E88BF81}" sibTransId="{5B64B2F7-C258-4C19-9202-08948666BFA4}"/>
    <dgm:cxn modelId="{4087842D-5BC2-4C53-B25B-846D6FB26FAA}" srcId="{FF82E8F3-4C5C-444B-9E46-0E3A59D7D12E}" destId="{9EF28E27-94BB-40F3-9F08-4EA71A503CED}" srcOrd="1" destOrd="0" parTransId="{9D912932-E7B3-4365-9A93-607EDF84EE65}" sibTransId="{FCCD5C67-91D0-4E45-8560-60FBACBC6AA7}"/>
    <dgm:cxn modelId="{5B4C36AA-0441-4764-8C72-01966278166B}" type="presOf" srcId="{FF82E8F3-4C5C-444B-9E46-0E3A59D7D12E}" destId="{F592415A-6B71-4E27-8403-54CD02A6A547}" srcOrd="0" destOrd="0" presId="urn:microsoft.com/office/officeart/2005/8/layout/chevronAccent+Icon"/>
    <dgm:cxn modelId="{C62FAE71-1D0C-486E-80EA-19B276562AE5}" type="presOf" srcId="{6745655E-1086-4EDA-878D-F3914965AF1F}" destId="{CB095087-EC72-4ACB-8BC2-3CD8F14513DA}" srcOrd="0" destOrd="0" presId="urn:microsoft.com/office/officeart/2005/8/layout/chevronAccent+Icon"/>
    <dgm:cxn modelId="{777AC781-8EA1-4BB3-A041-47E5BD152722}" srcId="{FF82E8F3-4C5C-444B-9E46-0E3A59D7D12E}" destId="{11BD19FD-A025-405B-B25D-E234467F2DA8}" srcOrd="0" destOrd="0" parTransId="{509671FB-56CE-4B7B-8C86-6BF17054AB1B}" sibTransId="{65B78595-6528-48D5-B7B6-87B119BEE791}"/>
    <dgm:cxn modelId="{9C9EC2DE-B07B-4AA8-A957-EAAE9E54C50B}" srcId="{FF82E8F3-4C5C-444B-9E46-0E3A59D7D12E}" destId="{7C5A7807-6EF9-4AB5-B3A3-D7248ACFA1B5}" srcOrd="3" destOrd="0" parTransId="{8568E8E8-57A2-449E-AD20-047EA922BD0A}" sibTransId="{5D852398-C1F2-4735-9799-157694340312}"/>
    <dgm:cxn modelId="{0D7CAFCE-0A61-4507-8CCD-4AA026117ACF}" srcId="{FF82E8F3-4C5C-444B-9E46-0E3A59D7D12E}" destId="{1BEC1BF7-36CD-472F-8420-F9E3A5DAB5C9}" srcOrd="6" destOrd="0" parTransId="{8FE59E8B-AC85-4CAD-B62A-9E84B4A88FC2}" sibTransId="{D0EAA7E4-F291-4F97-AAF4-F37D8A9B39F4}"/>
    <dgm:cxn modelId="{6A54ED56-461F-4503-A34D-035A96DD493F}" type="presOf" srcId="{7C5A7807-6EF9-4AB5-B3A3-D7248ACFA1B5}" destId="{437C4082-DB7D-49A3-9CA1-7FFC9EFCE609}" srcOrd="0" destOrd="0" presId="urn:microsoft.com/office/officeart/2005/8/layout/chevronAccent+Icon"/>
    <dgm:cxn modelId="{F3510428-FB15-42CB-99CC-3F0786DE2D0E}" type="presOf" srcId="{11BD19FD-A025-405B-B25D-E234467F2DA8}" destId="{EE2C4551-C807-4A0D-8971-2A99E674A00F}" srcOrd="0" destOrd="0" presId="urn:microsoft.com/office/officeart/2005/8/layout/chevronAccent+Icon"/>
    <dgm:cxn modelId="{1B2A3005-63E1-4C95-8321-7F071DE39091}" type="presParOf" srcId="{F592415A-6B71-4E27-8403-54CD02A6A547}" destId="{D8BA3D7C-B5E3-457E-82B5-A5DA827189D2}" srcOrd="0" destOrd="0" presId="urn:microsoft.com/office/officeart/2005/8/layout/chevronAccent+Icon"/>
    <dgm:cxn modelId="{00BBA4EB-E2EB-446D-952E-83E1194F6E1E}" type="presParOf" srcId="{D8BA3D7C-B5E3-457E-82B5-A5DA827189D2}" destId="{499F1610-003E-4964-81FC-E570B3AC134E}" srcOrd="0" destOrd="0" presId="urn:microsoft.com/office/officeart/2005/8/layout/chevronAccent+Icon"/>
    <dgm:cxn modelId="{01F92367-4588-401A-B31D-E26FF786EF22}" type="presParOf" srcId="{D8BA3D7C-B5E3-457E-82B5-A5DA827189D2}" destId="{EE2C4551-C807-4A0D-8971-2A99E674A00F}" srcOrd="1" destOrd="0" presId="urn:microsoft.com/office/officeart/2005/8/layout/chevronAccent+Icon"/>
    <dgm:cxn modelId="{548C0C28-1768-428F-8F89-7D2A58E5BC81}" type="presParOf" srcId="{F592415A-6B71-4E27-8403-54CD02A6A547}" destId="{5C908851-9116-46CC-AD7C-882D1611B951}" srcOrd="1" destOrd="0" presId="urn:microsoft.com/office/officeart/2005/8/layout/chevronAccent+Icon"/>
    <dgm:cxn modelId="{B6ACCCD8-E6A0-46B7-BC52-275E6D5A68CA}" type="presParOf" srcId="{F592415A-6B71-4E27-8403-54CD02A6A547}" destId="{6C4DDDBC-FC40-417A-80D0-9A0A179F572E}" srcOrd="2" destOrd="0" presId="urn:microsoft.com/office/officeart/2005/8/layout/chevronAccent+Icon"/>
    <dgm:cxn modelId="{20BDA9F1-3618-46EB-B7D2-28C7ACCE608E}" type="presParOf" srcId="{6C4DDDBC-FC40-417A-80D0-9A0A179F572E}" destId="{90C62506-C51A-4DEF-A388-810D50298995}" srcOrd="0" destOrd="0" presId="urn:microsoft.com/office/officeart/2005/8/layout/chevronAccent+Icon"/>
    <dgm:cxn modelId="{3BC129E4-B258-4F54-B9BD-A4B5E01AD92E}" type="presParOf" srcId="{6C4DDDBC-FC40-417A-80D0-9A0A179F572E}" destId="{3A7974DE-79B7-4EF1-8C41-8DE5756F87DD}" srcOrd="1" destOrd="0" presId="urn:microsoft.com/office/officeart/2005/8/layout/chevronAccent+Icon"/>
    <dgm:cxn modelId="{9C27A505-E773-4618-BF2D-76181902146B}" type="presParOf" srcId="{F592415A-6B71-4E27-8403-54CD02A6A547}" destId="{177D85C1-816C-42DB-B8A3-ED85A51F2086}" srcOrd="3" destOrd="0" presId="urn:microsoft.com/office/officeart/2005/8/layout/chevronAccent+Icon"/>
    <dgm:cxn modelId="{0C533571-88B5-4A95-956D-2BB29F10FF00}" type="presParOf" srcId="{F592415A-6B71-4E27-8403-54CD02A6A547}" destId="{3D8D746E-4EBF-4C2F-9850-638E7735E3B1}" srcOrd="4" destOrd="0" presId="urn:microsoft.com/office/officeart/2005/8/layout/chevronAccent+Icon"/>
    <dgm:cxn modelId="{11FFC9E2-D564-4A08-885E-B01F0AB0CDEA}" type="presParOf" srcId="{3D8D746E-4EBF-4C2F-9850-638E7735E3B1}" destId="{26A0EF97-1B4F-4758-994D-99E41A4A45DC}" srcOrd="0" destOrd="0" presId="urn:microsoft.com/office/officeart/2005/8/layout/chevronAccent+Icon"/>
    <dgm:cxn modelId="{83630FF6-0E40-4F1E-A23B-E2F859691DCF}" type="presParOf" srcId="{3D8D746E-4EBF-4C2F-9850-638E7735E3B1}" destId="{18118D2A-AF6D-4B8E-8B6A-B2B814CEDC2F}" srcOrd="1" destOrd="0" presId="urn:microsoft.com/office/officeart/2005/8/layout/chevronAccent+Icon"/>
    <dgm:cxn modelId="{48287FF2-9364-4ED2-BF83-71B021C1CEDF}" type="presParOf" srcId="{F592415A-6B71-4E27-8403-54CD02A6A547}" destId="{1DE73181-C76E-4BC3-97DC-53A29C4A5F81}" srcOrd="5" destOrd="0" presId="urn:microsoft.com/office/officeart/2005/8/layout/chevronAccent+Icon"/>
    <dgm:cxn modelId="{F7A497C1-A271-4769-A01F-900AD97B674F}" type="presParOf" srcId="{F592415A-6B71-4E27-8403-54CD02A6A547}" destId="{574BF920-EDF2-4089-B428-6BCBB142C7DE}" srcOrd="6" destOrd="0" presId="urn:microsoft.com/office/officeart/2005/8/layout/chevronAccent+Icon"/>
    <dgm:cxn modelId="{A348B423-95F9-4815-8BD4-5C1BE813F763}" type="presParOf" srcId="{574BF920-EDF2-4089-B428-6BCBB142C7DE}" destId="{40592EBD-0172-4B67-AE03-E450D80AA464}" srcOrd="0" destOrd="0" presId="urn:microsoft.com/office/officeart/2005/8/layout/chevronAccent+Icon"/>
    <dgm:cxn modelId="{C07A5F54-A1FA-47DF-AD4F-7B6221A41EA4}" type="presParOf" srcId="{574BF920-EDF2-4089-B428-6BCBB142C7DE}" destId="{437C4082-DB7D-49A3-9CA1-7FFC9EFCE609}" srcOrd="1" destOrd="0" presId="urn:microsoft.com/office/officeart/2005/8/layout/chevronAccent+Icon"/>
    <dgm:cxn modelId="{FF5A15C1-4818-4D86-A943-98794AB55698}" type="presParOf" srcId="{F592415A-6B71-4E27-8403-54CD02A6A547}" destId="{FBCEAD81-D23B-4FA8-8201-6C7C25AD2B32}" srcOrd="7" destOrd="0" presId="urn:microsoft.com/office/officeart/2005/8/layout/chevronAccent+Icon"/>
    <dgm:cxn modelId="{CF1D1131-4ACF-48FE-97B5-DFA34297EBA8}" type="presParOf" srcId="{F592415A-6B71-4E27-8403-54CD02A6A547}" destId="{015323C4-790B-4EF0-9D5B-1677C9E06B67}" srcOrd="8" destOrd="0" presId="urn:microsoft.com/office/officeart/2005/8/layout/chevronAccent+Icon"/>
    <dgm:cxn modelId="{C2E212FD-34D9-4429-93FC-49DAFAE7C581}" type="presParOf" srcId="{015323C4-790B-4EF0-9D5B-1677C9E06B67}" destId="{30A82AE8-9015-460C-B86F-592DA4B6B909}" srcOrd="0" destOrd="0" presId="urn:microsoft.com/office/officeart/2005/8/layout/chevronAccent+Icon"/>
    <dgm:cxn modelId="{8A7C9F80-A1AF-4768-91D3-9155DA1B2DAC}" type="presParOf" srcId="{015323C4-790B-4EF0-9D5B-1677C9E06B67}" destId="{7296D83F-AB90-4D96-8F86-FAF0A54337EC}" srcOrd="1" destOrd="0" presId="urn:microsoft.com/office/officeart/2005/8/layout/chevronAccent+Icon"/>
    <dgm:cxn modelId="{7CA700A1-02B1-4545-879C-72C2278F2DD4}" type="presParOf" srcId="{F592415A-6B71-4E27-8403-54CD02A6A547}" destId="{C4973B44-1751-47B6-AFC8-A6C4C44DBEEA}" srcOrd="9" destOrd="0" presId="urn:microsoft.com/office/officeart/2005/8/layout/chevronAccent+Icon"/>
    <dgm:cxn modelId="{8AE75B4F-A59E-4037-9557-0C85DD7DA24D}" type="presParOf" srcId="{F592415A-6B71-4E27-8403-54CD02A6A547}" destId="{35C5D537-B646-4513-8771-8007151900CE}" srcOrd="10" destOrd="0" presId="urn:microsoft.com/office/officeart/2005/8/layout/chevronAccent+Icon"/>
    <dgm:cxn modelId="{E281986A-F3AC-405D-B32B-A8419B8EB112}" type="presParOf" srcId="{35C5D537-B646-4513-8771-8007151900CE}" destId="{C6ADBFF9-4FF1-4172-B852-3C209B45A5C2}" srcOrd="0" destOrd="0" presId="urn:microsoft.com/office/officeart/2005/8/layout/chevronAccent+Icon"/>
    <dgm:cxn modelId="{6766E5EC-5A7A-4BE1-96EE-14ABF592AC7E}" type="presParOf" srcId="{35C5D537-B646-4513-8771-8007151900CE}" destId="{FD5D1BE4-E0FF-4203-8C11-755BCEC9CE16}" srcOrd="1" destOrd="0" presId="urn:microsoft.com/office/officeart/2005/8/layout/chevronAccent+Icon"/>
    <dgm:cxn modelId="{04700BF2-8189-4B5D-B2FF-6609360A6319}" type="presParOf" srcId="{F592415A-6B71-4E27-8403-54CD02A6A547}" destId="{F54D3561-4CF6-445B-9CDA-51DA26F3C9D1}" srcOrd="11" destOrd="0" presId="urn:microsoft.com/office/officeart/2005/8/layout/chevronAccent+Icon"/>
    <dgm:cxn modelId="{1B659DDB-1897-4F56-A377-A55762282614}" type="presParOf" srcId="{F592415A-6B71-4E27-8403-54CD02A6A547}" destId="{AB38F79F-5A8B-44AA-9587-EF478F992ACD}" srcOrd="12" destOrd="0" presId="urn:microsoft.com/office/officeart/2005/8/layout/chevronAccent+Icon"/>
    <dgm:cxn modelId="{0AF3832E-EF83-4BA6-A2DC-CAF9F16B0144}" type="presParOf" srcId="{AB38F79F-5A8B-44AA-9587-EF478F992ACD}" destId="{C5FF1D55-9BDC-490A-A503-F3EEA9F080C2}" srcOrd="0" destOrd="0" presId="urn:microsoft.com/office/officeart/2005/8/layout/chevronAccent+Icon"/>
    <dgm:cxn modelId="{92A4F068-51EE-48D2-ACF0-9318B62E46AE}" type="presParOf" srcId="{AB38F79F-5A8B-44AA-9587-EF478F992ACD}" destId="{09EABD10-1014-42EC-AB8D-1C01DC76B88B}" srcOrd="1" destOrd="0" presId="urn:microsoft.com/office/officeart/2005/8/layout/chevronAccent+Icon"/>
    <dgm:cxn modelId="{744C4EFA-F724-4BA7-81F0-D2E459BBCFBF}" type="presParOf" srcId="{F592415A-6B71-4E27-8403-54CD02A6A547}" destId="{05984233-E740-4412-858C-F07B94CD24AF}" srcOrd="13" destOrd="0" presId="urn:microsoft.com/office/officeart/2005/8/layout/chevronAccent+Icon"/>
    <dgm:cxn modelId="{6F93F48D-AEDC-4507-9DD4-86E3CFA03AE9}" type="presParOf" srcId="{F592415A-6B71-4E27-8403-54CD02A6A547}" destId="{E25DD0F6-C17D-420C-ABB5-DF93FE746181}" srcOrd="14" destOrd="0" presId="urn:microsoft.com/office/officeart/2005/8/layout/chevronAccent+Icon"/>
    <dgm:cxn modelId="{246E49D1-5C2F-43C6-AE1E-06DEA40AA8EF}" type="presParOf" srcId="{E25DD0F6-C17D-420C-ABB5-DF93FE746181}" destId="{5426CF4C-2F17-4691-AFEC-7F44CB8A3501}" srcOrd="0" destOrd="0" presId="urn:microsoft.com/office/officeart/2005/8/layout/chevronAccent+Icon"/>
    <dgm:cxn modelId="{47607FB6-5DA2-43DB-9433-5B3D5692BCA9}" type="presParOf" srcId="{E25DD0F6-C17D-420C-ABB5-DF93FE746181}" destId="{CB095087-EC72-4ACB-8BC2-3CD8F14513DA}"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82E8F3-4C5C-444B-9E46-0E3A59D7D12E}" type="doc">
      <dgm:prSet loTypeId="urn:microsoft.com/office/officeart/2005/8/layout/chevronAccent+Icon" loCatId="process" qsTypeId="urn:microsoft.com/office/officeart/2005/8/quickstyle/simple3" qsCatId="simple" csTypeId="urn:microsoft.com/office/officeart/2005/8/colors/colorful1" csCatId="colorful" phldr="1"/>
      <dgm:spPr/>
    </dgm:pt>
    <dgm:pt modelId="{11BD19FD-A025-405B-B25D-E234467F2DA8}">
      <dgm:prSet phldrT="[Text]" custT="1"/>
      <dgm:spPr>
        <a:xfrm>
          <a:off x="359952" y="141158"/>
          <a:ext cx="1129962" cy="516511"/>
        </a:xfrm>
        <a:prstGeom prst="roundRect">
          <a:avLst>
            <a:gd name="adj" fmla="val 10000"/>
          </a:avLst>
        </a:prstGeom>
        <a:solidFill>
          <a:srgbClr val="C4220D">
            <a:lumMod val="20000"/>
            <a:lumOff val="80000"/>
            <a:alpha val="90000"/>
          </a:srgbClr>
        </a:solidFill>
        <a:ln w="9525" cap="flat" cmpd="sng" algn="ctr">
          <a:solidFill>
            <a:srgbClr val="EB7712">
              <a:hueOff val="0"/>
              <a:satOff val="0"/>
              <a:lumOff val="0"/>
              <a:alphaOff val="0"/>
            </a:srgbClr>
          </a:solidFill>
          <a:prstDash val="solid"/>
        </a:ln>
        <a:effectLst/>
      </dgm:spPr>
      <dgm:t>
        <a:bodyPr/>
        <a:lstStyle/>
        <a:p>
          <a:r>
            <a:rPr lang="fa-IR" sz="2400" dirty="0" smtClean="0">
              <a:solidFill>
                <a:sysClr val="windowText" lastClr="000000">
                  <a:hueOff val="0"/>
                  <a:satOff val="0"/>
                  <a:lumOff val="0"/>
                  <a:alphaOff val="0"/>
                </a:sysClr>
              </a:solidFill>
              <a:latin typeface="Century Gothic" panose="020B0502020202020204"/>
              <a:ea typeface="+mn-ea"/>
              <a:cs typeface="Arial" panose="020B0604020202020204" pitchFamily="34" charset="0"/>
            </a:rPr>
            <a:t>مقدمه</a:t>
          </a:r>
          <a:endParaRPr lang="en-US" sz="2400" dirty="0">
            <a:solidFill>
              <a:sysClr val="windowText" lastClr="000000">
                <a:hueOff val="0"/>
                <a:satOff val="0"/>
                <a:lumOff val="0"/>
                <a:alphaOff val="0"/>
              </a:sysClr>
            </a:solidFill>
            <a:latin typeface="Century Gothic" panose="020B0502020202020204"/>
            <a:ea typeface="+mn-ea"/>
            <a:cs typeface="+mn-cs"/>
          </a:endParaRPr>
        </a:p>
      </dgm:t>
    </dgm:pt>
    <dgm:pt modelId="{509671FB-56CE-4B7B-8C86-6BF17054AB1B}" type="parTrans" cxnId="{777AC781-8EA1-4BB3-A041-47E5BD152722}">
      <dgm:prSet/>
      <dgm:spPr/>
      <dgm:t>
        <a:bodyPr/>
        <a:lstStyle/>
        <a:p>
          <a:endParaRPr lang="en-US"/>
        </a:p>
      </dgm:t>
    </dgm:pt>
    <dgm:pt modelId="{65B78595-6528-48D5-B7B6-87B119BEE791}" type="sibTrans" cxnId="{777AC781-8EA1-4BB3-A041-47E5BD152722}">
      <dgm:prSet/>
      <dgm:spPr/>
      <dgm:t>
        <a:bodyPr/>
        <a:lstStyle/>
        <a:p>
          <a:endParaRPr lang="en-US"/>
        </a:p>
      </dgm:t>
    </dgm:pt>
    <dgm:pt modelId="{9EF28E27-94BB-40F3-9F08-4EA71A503CED}">
      <dgm:prSet phldrT="[Text]" custT="1"/>
      <dgm:spPr>
        <a:xfrm>
          <a:off x="1888375"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ECBD31">
              <a:hueOff val="0"/>
              <a:satOff val="0"/>
              <a:lumOff val="0"/>
              <a:alphaOff val="0"/>
            </a:srgbClr>
          </a:solidFill>
          <a:prstDash val="solid"/>
        </a:ln>
        <a:effectLst/>
      </dgm:spPr>
      <dgm:t>
        <a:bodyPr/>
        <a:lstStyle/>
        <a:p>
          <a:r>
            <a:rPr lang="fa-IR" sz="2000" dirty="0" smtClean="0">
              <a:solidFill>
                <a:sysClr val="windowText" lastClr="000000">
                  <a:hueOff val="0"/>
                  <a:satOff val="0"/>
                  <a:lumOff val="0"/>
                  <a:alphaOff val="0"/>
                </a:sysClr>
              </a:solidFill>
              <a:latin typeface="Century Gothic" panose="020B0502020202020204"/>
              <a:ea typeface="+mn-ea"/>
              <a:cs typeface="Arial" panose="020B0604020202020204" pitchFamily="34" charset="0"/>
            </a:rPr>
            <a:t>مرور مقالات</a:t>
          </a:r>
          <a:endParaRPr lang="en-US" sz="2000" dirty="0">
            <a:solidFill>
              <a:sysClr val="windowText" lastClr="000000">
                <a:hueOff val="0"/>
                <a:satOff val="0"/>
                <a:lumOff val="0"/>
                <a:alphaOff val="0"/>
              </a:sysClr>
            </a:solidFill>
            <a:latin typeface="Century Gothic" panose="020B0502020202020204"/>
            <a:ea typeface="+mn-ea"/>
            <a:cs typeface="+mn-cs"/>
          </a:endParaRPr>
        </a:p>
      </dgm:t>
    </dgm:pt>
    <dgm:pt modelId="{9D912932-E7B3-4365-9A93-607EDF84EE65}" type="parTrans" cxnId="{4087842D-5BC2-4C53-B25B-846D6FB26FAA}">
      <dgm:prSet/>
      <dgm:spPr/>
      <dgm:t>
        <a:bodyPr/>
        <a:lstStyle/>
        <a:p>
          <a:endParaRPr lang="en-US"/>
        </a:p>
      </dgm:t>
    </dgm:pt>
    <dgm:pt modelId="{FCCD5C67-91D0-4E45-8560-60FBACBC6AA7}" type="sibTrans" cxnId="{4087842D-5BC2-4C53-B25B-846D6FB26FAA}">
      <dgm:prSet/>
      <dgm:spPr/>
      <dgm:t>
        <a:bodyPr/>
        <a:lstStyle/>
        <a:p>
          <a:endParaRPr lang="en-US"/>
        </a:p>
      </dgm:t>
    </dgm:pt>
    <dgm:pt modelId="{25A3EC63-22B7-4F18-85F4-A71067649892}">
      <dgm:prSet phldrT="[Text]" custT="1"/>
      <dgm:spPr>
        <a:xfrm>
          <a:off x="3416799"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92CE4A">
              <a:hueOff val="0"/>
              <a:satOff val="0"/>
              <a:lumOff val="0"/>
              <a:alphaOff val="0"/>
            </a:srgbClr>
          </a:solidFill>
          <a:prstDash val="solid"/>
        </a:ln>
        <a:effectLst/>
      </dgm:spPr>
      <dgm:t>
        <a:bodyPr/>
        <a:lstStyle/>
        <a:p>
          <a:r>
            <a:rPr lang="fa-IR" sz="2000" b="0" dirty="0" smtClean="0">
              <a:solidFill>
                <a:schemeClr val="tx1"/>
              </a:solidFill>
              <a:latin typeface="Calibri" panose="020F0502020204030204" pitchFamily="34" charset="0"/>
              <a:ea typeface="Calibri" panose="020F0502020204030204" pitchFamily="34" charset="0"/>
            </a:rPr>
            <a:t>خوشه بندی </a:t>
          </a:r>
          <a:endParaRPr lang="en-US" sz="2000" b="0" dirty="0">
            <a:solidFill>
              <a:sysClr val="windowText" lastClr="000000">
                <a:hueOff val="0"/>
                <a:satOff val="0"/>
                <a:lumOff val="0"/>
                <a:alphaOff val="0"/>
              </a:sysClr>
            </a:solidFill>
            <a:latin typeface="Century Gothic" panose="020B0502020202020204"/>
            <a:ea typeface="+mn-ea"/>
            <a:cs typeface="+mn-cs"/>
          </a:endParaRPr>
        </a:p>
      </dgm:t>
    </dgm:pt>
    <dgm:pt modelId="{427FE6EB-D455-437B-97F7-D4E4EF0561E3}" type="parTrans" cxnId="{9418366B-80F2-4F19-BA2E-5A8FE585DB16}">
      <dgm:prSet/>
      <dgm:spPr/>
      <dgm:t>
        <a:bodyPr/>
        <a:lstStyle/>
        <a:p>
          <a:endParaRPr lang="en-US"/>
        </a:p>
      </dgm:t>
    </dgm:pt>
    <dgm:pt modelId="{24218EEC-F697-417E-9545-13CD0067F014}" type="sibTrans" cxnId="{9418366B-80F2-4F19-BA2E-5A8FE585DB16}">
      <dgm:prSet/>
      <dgm:spPr/>
      <dgm:t>
        <a:bodyPr/>
        <a:lstStyle/>
        <a:p>
          <a:endParaRPr lang="en-US"/>
        </a:p>
      </dgm:t>
    </dgm:pt>
    <dgm:pt modelId="{0CA269A8-6FDC-4035-B7DA-06AA64D0896A}">
      <dgm:prSet custT="1"/>
      <dgm:spPr>
        <a:xfrm>
          <a:off x="6473645"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0D8EC5">
              <a:hueOff val="0"/>
              <a:satOff val="0"/>
              <a:lumOff val="0"/>
              <a:alphaOff val="0"/>
            </a:srgbClr>
          </a:solidFill>
          <a:prstDash val="solid"/>
        </a:ln>
        <a:effectLst/>
      </dgm:spPr>
      <dgm:t>
        <a:bodyPr/>
        <a:lstStyle/>
        <a:p>
          <a:r>
            <a:rPr lang="ar-SA" sz="2000" b="0" dirty="0" smtClean="0">
              <a:solidFill>
                <a:schemeClr val="tx1"/>
              </a:solidFill>
              <a:ea typeface="Calibri" panose="020F0502020204030204" pitchFamily="34" charset="0"/>
            </a:rPr>
            <a:t>مدل پنهان مارکوف</a:t>
          </a:r>
          <a:endParaRPr lang="en-US" sz="2000" dirty="0">
            <a:solidFill>
              <a:sysClr val="windowText" lastClr="000000">
                <a:hueOff val="0"/>
                <a:satOff val="0"/>
                <a:lumOff val="0"/>
                <a:alphaOff val="0"/>
              </a:sysClr>
            </a:solidFill>
            <a:latin typeface="Century Gothic" panose="020B0502020202020204"/>
            <a:ea typeface="+mn-ea"/>
            <a:cs typeface="+mn-cs"/>
          </a:endParaRPr>
        </a:p>
      </dgm:t>
    </dgm:pt>
    <dgm:pt modelId="{69FB2B4C-E69C-4DAB-B6CA-3C2C4E88BF81}" type="parTrans" cxnId="{41ED203E-0623-46D8-BCD8-6DFE18433C05}">
      <dgm:prSet/>
      <dgm:spPr/>
      <dgm:t>
        <a:bodyPr/>
        <a:lstStyle/>
        <a:p>
          <a:endParaRPr lang="en-US"/>
        </a:p>
      </dgm:t>
    </dgm:pt>
    <dgm:pt modelId="{5B64B2F7-C258-4C19-9202-08948666BFA4}" type="sibTrans" cxnId="{41ED203E-0623-46D8-BCD8-6DFE18433C05}">
      <dgm:prSet/>
      <dgm:spPr/>
      <dgm:t>
        <a:bodyPr/>
        <a:lstStyle/>
        <a:p>
          <a:endParaRPr lang="en-US"/>
        </a:p>
      </dgm:t>
    </dgm:pt>
    <dgm:pt modelId="{1BEC1BF7-36CD-472F-8420-F9E3A5DAB5C9}">
      <dgm:prSet custT="1"/>
      <dgm:spPr>
        <a:xfrm>
          <a:off x="8002068"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EB7712">
              <a:hueOff val="0"/>
              <a:satOff val="0"/>
              <a:lumOff val="0"/>
              <a:alphaOff val="0"/>
            </a:srgbClr>
          </a:solidFill>
          <a:prstDash val="solid"/>
        </a:ln>
        <a:effectLst/>
      </dgm:spPr>
      <dgm:t>
        <a:bodyPr/>
        <a:lstStyle/>
        <a:p>
          <a:r>
            <a:rPr lang="ar-SA" sz="2000" b="0" dirty="0" smtClean="0">
              <a:solidFill>
                <a:schemeClr val="tx1"/>
              </a:solidFill>
              <a:ea typeface="Calibri" panose="020F0502020204030204" pitchFamily="34" charset="0"/>
              <a:cs typeface="Arial" panose="020B0604020202020204" pitchFamily="34" charset="0"/>
            </a:rPr>
            <a:t>ابعاد فرکتالی </a:t>
          </a:r>
          <a:endParaRPr lang="en-US" sz="2000" dirty="0">
            <a:solidFill>
              <a:sysClr val="windowText" lastClr="000000">
                <a:hueOff val="0"/>
                <a:satOff val="0"/>
                <a:lumOff val="0"/>
                <a:alphaOff val="0"/>
              </a:sysClr>
            </a:solidFill>
            <a:latin typeface="Century Gothic" panose="020B0502020202020204"/>
            <a:ea typeface="+mn-ea"/>
            <a:cs typeface="+mn-cs"/>
          </a:endParaRPr>
        </a:p>
      </dgm:t>
    </dgm:pt>
    <dgm:pt modelId="{8FE59E8B-AC85-4CAD-B62A-9E84B4A88FC2}" type="parTrans" cxnId="{0D7CAFCE-0A61-4507-8CCD-4AA026117ACF}">
      <dgm:prSet/>
      <dgm:spPr/>
      <dgm:t>
        <a:bodyPr/>
        <a:lstStyle/>
        <a:p>
          <a:endParaRPr lang="en-US"/>
        </a:p>
      </dgm:t>
    </dgm:pt>
    <dgm:pt modelId="{D0EAA7E4-F291-4F97-AAF4-F37D8A9B39F4}" type="sibTrans" cxnId="{0D7CAFCE-0A61-4507-8CCD-4AA026117ACF}">
      <dgm:prSet/>
      <dgm:spPr/>
      <dgm:t>
        <a:bodyPr/>
        <a:lstStyle/>
        <a:p>
          <a:endParaRPr lang="en-US"/>
        </a:p>
      </dgm:t>
    </dgm:pt>
    <dgm:pt modelId="{6745655E-1086-4EDA-878D-F3914965AF1F}">
      <dgm:prSet custT="1"/>
      <dgm:spPr>
        <a:xfrm>
          <a:off x="9530491"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ECBD31">
              <a:hueOff val="0"/>
              <a:satOff val="0"/>
              <a:lumOff val="0"/>
              <a:alphaOff val="0"/>
            </a:srgbClr>
          </a:solidFill>
          <a:prstDash val="solid"/>
        </a:ln>
        <a:effectLst/>
      </dgm:spPr>
      <dgm:t>
        <a:bodyPr/>
        <a:lstStyle/>
        <a:p>
          <a:r>
            <a:rPr lang="fa-IR" sz="2000" b="0" dirty="0" smtClean="0">
              <a:solidFill>
                <a:schemeClr val="tx1"/>
              </a:solidFill>
            </a:rPr>
            <a:t>فرضیه رفتاری </a:t>
          </a:r>
          <a:endParaRPr lang="en-US" sz="2000" dirty="0">
            <a:solidFill>
              <a:sysClr val="windowText" lastClr="000000">
                <a:hueOff val="0"/>
                <a:satOff val="0"/>
                <a:lumOff val="0"/>
                <a:alphaOff val="0"/>
              </a:sysClr>
            </a:solidFill>
            <a:latin typeface="Century Gothic" panose="020B0502020202020204"/>
            <a:ea typeface="+mn-ea"/>
            <a:cs typeface="+mn-cs"/>
          </a:endParaRPr>
        </a:p>
      </dgm:t>
    </dgm:pt>
    <dgm:pt modelId="{00C531FE-AF18-4BF1-8879-32A985DC2AEF}" type="parTrans" cxnId="{97766E0C-3282-4CDA-9C08-787C8FA69BA2}">
      <dgm:prSet/>
      <dgm:spPr/>
      <dgm:t>
        <a:bodyPr/>
        <a:lstStyle/>
        <a:p>
          <a:endParaRPr lang="en-US"/>
        </a:p>
      </dgm:t>
    </dgm:pt>
    <dgm:pt modelId="{5A8F093A-188F-42B0-BB7C-50A4CAB7895C}" type="sibTrans" cxnId="{97766E0C-3282-4CDA-9C08-787C8FA69BA2}">
      <dgm:prSet/>
      <dgm:spPr/>
      <dgm:t>
        <a:bodyPr/>
        <a:lstStyle/>
        <a:p>
          <a:endParaRPr lang="en-US"/>
        </a:p>
      </dgm:t>
    </dgm:pt>
    <dgm:pt modelId="{7C5A7807-6EF9-4AB5-B3A3-D7248ACFA1B5}">
      <dgm:prSet custT="1"/>
      <dgm:spPr>
        <a:xfrm>
          <a:off x="4945222"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50CFB4">
              <a:hueOff val="0"/>
              <a:satOff val="0"/>
              <a:lumOff val="0"/>
              <a:alphaOff val="0"/>
            </a:srgbClr>
          </a:solidFill>
          <a:prstDash val="solid"/>
        </a:ln>
        <a:effectLst/>
      </dgm:spPr>
      <dgm:t>
        <a:bodyPr/>
        <a:lstStyle/>
        <a:p>
          <a:r>
            <a:rPr lang="fa-IR" altLang="fa-IR" sz="2000" dirty="0" smtClean="0">
              <a:solidFill>
                <a:schemeClr val="tx1"/>
              </a:solidFill>
            </a:rPr>
            <a:t>تصویر سازی </a:t>
          </a:r>
          <a:endParaRPr lang="en-US" sz="2000" dirty="0">
            <a:solidFill>
              <a:sysClr val="windowText" lastClr="000000">
                <a:hueOff val="0"/>
                <a:satOff val="0"/>
                <a:lumOff val="0"/>
                <a:alphaOff val="0"/>
              </a:sysClr>
            </a:solidFill>
            <a:latin typeface="Century Gothic" panose="020B0502020202020204"/>
            <a:ea typeface="+mn-ea"/>
            <a:cs typeface="+mn-cs"/>
          </a:endParaRPr>
        </a:p>
      </dgm:t>
    </dgm:pt>
    <dgm:pt modelId="{8568E8E8-57A2-449E-AD20-047EA922BD0A}" type="parTrans" cxnId="{9C9EC2DE-B07B-4AA8-A957-EAAE9E54C50B}">
      <dgm:prSet/>
      <dgm:spPr/>
      <dgm:t>
        <a:bodyPr/>
        <a:lstStyle/>
        <a:p>
          <a:endParaRPr lang="en-US"/>
        </a:p>
      </dgm:t>
    </dgm:pt>
    <dgm:pt modelId="{5D852398-C1F2-4735-9799-157694340312}" type="sibTrans" cxnId="{9C9EC2DE-B07B-4AA8-A957-EAAE9E54C50B}">
      <dgm:prSet/>
      <dgm:spPr/>
      <dgm:t>
        <a:bodyPr/>
        <a:lstStyle/>
        <a:p>
          <a:endParaRPr lang="en-US"/>
        </a:p>
      </dgm:t>
    </dgm:pt>
    <dgm:pt modelId="{67597A4C-D25B-47A0-90E6-D734D0965F49}">
      <dgm:prSet custT="1"/>
      <dgm:spPr/>
      <dgm:t>
        <a:bodyPr/>
        <a:lstStyle/>
        <a:p>
          <a:r>
            <a:rPr lang="ar-SA" sz="2000" b="0" dirty="0" smtClean="0">
              <a:solidFill>
                <a:schemeClr val="tx1"/>
              </a:solidFill>
              <a:ea typeface="Calibri" panose="020F0502020204030204" pitchFamily="34" charset="0"/>
              <a:cs typeface="+mn-cs"/>
            </a:rPr>
            <a:t>تجزیه و تحلیل </a:t>
          </a:r>
          <a:endParaRPr lang="en-US" sz="2000" dirty="0"/>
        </a:p>
      </dgm:t>
    </dgm:pt>
    <dgm:pt modelId="{313FE23F-60D7-4432-A880-177986BCA007}" type="parTrans" cxnId="{A603F28C-3094-4886-8A45-B7C7F3722BF8}">
      <dgm:prSet/>
      <dgm:spPr/>
      <dgm:t>
        <a:bodyPr/>
        <a:lstStyle/>
        <a:p>
          <a:endParaRPr lang="en-US"/>
        </a:p>
      </dgm:t>
    </dgm:pt>
    <dgm:pt modelId="{6AFE6AAC-7DF6-4EEF-999C-D30F66F71D8D}" type="sibTrans" cxnId="{A603F28C-3094-4886-8A45-B7C7F3722BF8}">
      <dgm:prSet/>
      <dgm:spPr/>
      <dgm:t>
        <a:bodyPr/>
        <a:lstStyle/>
        <a:p>
          <a:endParaRPr lang="en-US"/>
        </a:p>
      </dgm:t>
    </dgm:pt>
    <dgm:pt modelId="{F592415A-6B71-4E27-8403-54CD02A6A547}" type="pres">
      <dgm:prSet presAssocID="{FF82E8F3-4C5C-444B-9E46-0E3A59D7D12E}" presName="Name0" presStyleCnt="0">
        <dgm:presLayoutVars>
          <dgm:dir/>
          <dgm:resizeHandles val="exact"/>
        </dgm:presLayoutVars>
      </dgm:prSet>
      <dgm:spPr/>
    </dgm:pt>
    <dgm:pt modelId="{D8BA3D7C-B5E3-457E-82B5-A5DA827189D2}" type="pres">
      <dgm:prSet presAssocID="{11BD19FD-A025-405B-B25D-E234467F2DA8}" presName="composite" presStyleCnt="0"/>
      <dgm:spPr/>
    </dgm:pt>
    <dgm:pt modelId="{499F1610-003E-4964-81FC-E570B3AC134E}" type="pres">
      <dgm:prSet presAssocID="{11BD19FD-A025-405B-B25D-E234467F2DA8}" presName="bgChev" presStyleLbl="node1" presStyleIdx="0" presStyleCnt="8"/>
      <dgm:spPr>
        <a:xfrm>
          <a:off x="3122" y="12030"/>
          <a:ext cx="1338113" cy="516511"/>
        </a:xfrm>
        <a:prstGeom prst="chevron">
          <a:avLst>
            <a:gd name="adj" fmla="val 40000"/>
          </a:avLst>
        </a:prstGeom>
        <a:gradFill rotWithShape="0">
          <a:gsLst>
            <a:gs pos="0">
              <a:srgbClr val="EB7712">
                <a:hueOff val="0"/>
                <a:satOff val="0"/>
                <a:lumOff val="0"/>
                <a:alphaOff val="0"/>
                <a:tint val="69000"/>
                <a:alpha val="100000"/>
                <a:satMod val="109000"/>
                <a:lumMod val="110000"/>
              </a:srgbClr>
            </a:gs>
            <a:gs pos="52000">
              <a:srgbClr val="EB7712">
                <a:hueOff val="0"/>
                <a:satOff val="0"/>
                <a:lumOff val="0"/>
                <a:alphaOff val="0"/>
                <a:tint val="74000"/>
                <a:satMod val="100000"/>
                <a:lumMod val="104000"/>
              </a:srgbClr>
            </a:gs>
            <a:gs pos="100000">
              <a:srgbClr val="EB7712">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pt>
    <dgm:pt modelId="{EE2C4551-C807-4A0D-8971-2A99E674A00F}" type="pres">
      <dgm:prSet presAssocID="{11BD19FD-A025-405B-B25D-E234467F2DA8}" presName="txNode" presStyleLbl="fgAcc1" presStyleIdx="0" presStyleCnt="8">
        <dgm:presLayoutVars>
          <dgm:bulletEnabled val="1"/>
        </dgm:presLayoutVars>
      </dgm:prSet>
      <dgm:spPr/>
      <dgm:t>
        <a:bodyPr/>
        <a:lstStyle/>
        <a:p>
          <a:endParaRPr lang="en-US"/>
        </a:p>
      </dgm:t>
    </dgm:pt>
    <dgm:pt modelId="{5C908851-9116-46CC-AD7C-882D1611B951}" type="pres">
      <dgm:prSet presAssocID="{65B78595-6528-48D5-B7B6-87B119BEE791}" presName="compositeSpace" presStyleCnt="0"/>
      <dgm:spPr/>
    </dgm:pt>
    <dgm:pt modelId="{6C4DDDBC-FC40-417A-80D0-9A0A179F572E}" type="pres">
      <dgm:prSet presAssocID="{9EF28E27-94BB-40F3-9F08-4EA71A503CED}" presName="composite" presStyleCnt="0"/>
      <dgm:spPr/>
    </dgm:pt>
    <dgm:pt modelId="{90C62506-C51A-4DEF-A388-810D50298995}" type="pres">
      <dgm:prSet presAssocID="{9EF28E27-94BB-40F3-9F08-4EA71A503CED}" presName="bgChev" presStyleLbl="node1" presStyleIdx="1" presStyleCnt="8"/>
      <dgm:spPr>
        <a:xfrm>
          <a:off x="1531545" y="12030"/>
          <a:ext cx="1338113" cy="516511"/>
        </a:xfrm>
        <a:prstGeom prst="chevron">
          <a:avLst>
            <a:gd name="adj" fmla="val 40000"/>
          </a:avLst>
        </a:prstGeom>
        <a:gradFill rotWithShape="0">
          <a:gsLst>
            <a:gs pos="0">
              <a:srgbClr val="ECBD31">
                <a:hueOff val="0"/>
                <a:satOff val="0"/>
                <a:lumOff val="0"/>
                <a:alphaOff val="0"/>
                <a:tint val="69000"/>
                <a:alpha val="100000"/>
                <a:satMod val="109000"/>
                <a:lumMod val="110000"/>
              </a:srgbClr>
            </a:gs>
            <a:gs pos="52000">
              <a:srgbClr val="ECBD31">
                <a:hueOff val="0"/>
                <a:satOff val="0"/>
                <a:lumOff val="0"/>
                <a:alphaOff val="0"/>
                <a:tint val="74000"/>
                <a:satMod val="100000"/>
                <a:lumMod val="104000"/>
              </a:srgbClr>
            </a:gs>
            <a:gs pos="100000">
              <a:srgbClr val="ECBD31">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pt>
    <dgm:pt modelId="{3A7974DE-79B7-4EF1-8C41-8DE5756F87DD}" type="pres">
      <dgm:prSet presAssocID="{9EF28E27-94BB-40F3-9F08-4EA71A503CED}" presName="txNode" presStyleLbl="fgAcc1" presStyleIdx="1" presStyleCnt="8">
        <dgm:presLayoutVars>
          <dgm:bulletEnabled val="1"/>
        </dgm:presLayoutVars>
      </dgm:prSet>
      <dgm:spPr/>
      <dgm:t>
        <a:bodyPr/>
        <a:lstStyle/>
        <a:p>
          <a:endParaRPr lang="en-US"/>
        </a:p>
      </dgm:t>
    </dgm:pt>
    <dgm:pt modelId="{177D85C1-816C-42DB-B8A3-ED85A51F2086}" type="pres">
      <dgm:prSet presAssocID="{FCCD5C67-91D0-4E45-8560-60FBACBC6AA7}" presName="compositeSpace" presStyleCnt="0"/>
      <dgm:spPr/>
    </dgm:pt>
    <dgm:pt modelId="{3D8D746E-4EBF-4C2F-9850-638E7735E3B1}" type="pres">
      <dgm:prSet presAssocID="{25A3EC63-22B7-4F18-85F4-A71067649892}" presName="composite" presStyleCnt="0"/>
      <dgm:spPr/>
    </dgm:pt>
    <dgm:pt modelId="{26A0EF97-1B4F-4758-994D-99E41A4A45DC}" type="pres">
      <dgm:prSet presAssocID="{25A3EC63-22B7-4F18-85F4-A71067649892}" presName="bgChev" presStyleLbl="node1" presStyleIdx="2" presStyleCnt="8"/>
      <dgm:spPr>
        <a:xfrm>
          <a:off x="3059968" y="12030"/>
          <a:ext cx="1338113" cy="516511"/>
        </a:xfrm>
        <a:prstGeom prst="chevron">
          <a:avLst>
            <a:gd name="adj" fmla="val 40000"/>
          </a:avLst>
        </a:prstGeom>
        <a:gradFill rotWithShape="0">
          <a:gsLst>
            <a:gs pos="0">
              <a:srgbClr val="92CE4A">
                <a:hueOff val="0"/>
                <a:satOff val="0"/>
                <a:lumOff val="0"/>
                <a:alphaOff val="0"/>
                <a:tint val="69000"/>
                <a:alpha val="100000"/>
                <a:satMod val="109000"/>
                <a:lumMod val="110000"/>
              </a:srgbClr>
            </a:gs>
            <a:gs pos="52000">
              <a:srgbClr val="92CE4A">
                <a:hueOff val="0"/>
                <a:satOff val="0"/>
                <a:lumOff val="0"/>
                <a:alphaOff val="0"/>
                <a:tint val="74000"/>
                <a:satMod val="100000"/>
                <a:lumMod val="104000"/>
              </a:srgbClr>
            </a:gs>
            <a:gs pos="100000">
              <a:srgbClr val="92CE4A">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pt>
    <dgm:pt modelId="{18118D2A-AF6D-4B8E-8B6A-B2B814CEDC2F}" type="pres">
      <dgm:prSet presAssocID="{25A3EC63-22B7-4F18-85F4-A71067649892}" presName="txNode" presStyleLbl="fgAcc1" presStyleIdx="2" presStyleCnt="8">
        <dgm:presLayoutVars>
          <dgm:bulletEnabled val="1"/>
        </dgm:presLayoutVars>
      </dgm:prSet>
      <dgm:spPr/>
      <dgm:t>
        <a:bodyPr/>
        <a:lstStyle/>
        <a:p>
          <a:endParaRPr lang="en-US"/>
        </a:p>
      </dgm:t>
    </dgm:pt>
    <dgm:pt modelId="{1DE73181-C76E-4BC3-97DC-53A29C4A5F81}" type="pres">
      <dgm:prSet presAssocID="{24218EEC-F697-417E-9545-13CD0067F014}" presName="compositeSpace" presStyleCnt="0"/>
      <dgm:spPr/>
    </dgm:pt>
    <dgm:pt modelId="{574BF920-EDF2-4089-B428-6BCBB142C7DE}" type="pres">
      <dgm:prSet presAssocID="{7C5A7807-6EF9-4AB5-B3A3-D7248ACFA1B5}" presName="composite" presStyleCnt="0"/>
      <dgm:spPr/>
    </dgm:pt>
    <dgm:pt modelId="{40592EBD-0172-4B67-AE03-E450D80AA464}" type="pres">
      <dgm:prSet presAssocID="{7C5A7807-6EF9-4AB5-B3A3-D7248ACFA1B5}" presName="bgChev" presStyleLbl="node1" presStyleIdx="3" presStyleCnt="8"/>
      <dgm:spPr>
        <a:xfrm>
          <a:off x="4588391" y="12030"/>
          <a:ext cx="1338113" cy="516511"/>
        </a:xfrm>
        <a:prstGeom prst="chevron">
          <a:avLst>
            <a:gd name="adj" fmla="val 40000"/>
          </a:avLst>
        </a:prstGeom>
        <a:gradFill rotWithShape="0">
          <a:gsLst>
            <a:gs pos="0">
              <a:srgbClr val="50CFB4">
                <a:hueOff val="0"/>
                <a:satOff val="0"/>
                <a:lumOff val="0"/>
                <a:alphaOff val="0"/>
                <a:tint val="69000"/>
                <a:alpha val="100000"/>
                <a:satMod val="109000"/>
                <a:lumMod val="110000"/>
              </a:srgbClr>
            </a:gs>
            <a:gs pos="52000">
              <a:srgbClr val="50CFB4">
                <a:hueOff val="0"/>
                <a:satOff val="0"/>
                <a:lumOff val="0"/>
                <a:alphaOff val="0"/>
                <a:tint val="74000"/>
                <a:satMod val="100000"/>
                <a:lumMod val="104000"/>
              </a:srgbClr>
            </a:gs>
            <a:gs pos="100000">
              <a:srgbClr val="50CFB4">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pt>
    <dgm:pt modelId="{437C4082-DB7D-49A3-9CA1-7FFC9EFCE609}" type="pres">
      <dgm:prSet presAssocID="{7C5A7807-6EF9-4AB5-B3A3-D7248ACFA1B5}" presName="txNode" presStyleLbl="fgAcc1" presStyleIdx="3" presStyleCnt="8">
        <dgm:presLayoutVars>
          <dgm:bulletEnabled val="1"/>
        </dgm:presLayoutVars>
      </dgm:prSet>
      <dgm:spPr/>
      <dgm:t>
        <a:bodyPr/>
        <a:lstStyle/>
        <a:p>
          <a:endParaRPr lang="en-US"/>
        </a:p>
      </dgm:t>
    </dgm:pt>
    <dgm:pt modelId="{FBCEAD81-D23B-4FA8-8201-6C7C25AD2B32}" type="pres">
      <dgm:prSet presAssocID="{5D852398-C1F2-4735-9799-157694340312}" presName="compositeSpace" presStyleCnt="0"/>
      <dgm:spPr/>
    </dgm:pt>
    <dgm:pt modelId="{015323C4-790B-4EF0-9D5B-1677C9E06B67}" type="pres">
      <dgm:prSet presAssocID="{67597A4C-D25B-47A0-90E6-D734D0965F49}" presName="composite" presStyleCnt="0"/>
      <dgm:spPr/>
    </dgm:pt>
    <dgm:pt modelId="{30A82AE8-9015-460C-B86F-592DA4B6B909}" type="pres">
      <dgm:prSet presAssocID="{67597A4C-D25B-47A0-90E6-D734D0965F49}" presName="bgChev" presStyleLbl="node1" presStyleIdx="4" presStyleCnt="8"/>
      <dgm:spPr/>
    </dgm:pt>
    <dgm:pt modelId="{7296D83F-AB90-4D96-8F86-FAF0A54337EC}" type="pres">
      <dgm:prSet presAssocID="{67597A4C-D25B-47A0-90E6-D734D0965F49}" presName="txNode" presStyleLbl="fgAcc1" presStyleIdx="4" presStyleCnt="8">
        <dgm:presLayoutVars>
          <dgm:bulletEnabled val="1"/>
        </dgm:presLayoutVars>
      </dgm:prSet>
      <dgm:spPr/>
      <dgm:t>
        <a:bodyPr/>
        <a:lstStyle/>
        <a:p>
          <a:endParaRPr lang="en-US"/>
        </a:p>
      </dgm:t>
    </dgm:pt>
    <dgm:pt modelId="{C4973B44-1751-47B6-AFC8-A6C4C44DBEEA}" type="pres">
      <dgm:prSet presAssocID="{6AFE6AAC-7DF6-4EEF-999C-D30F66F71D8D}" presName="compositeSpace" presStyleCnt="0"/>
      <dgm:spPr/>
    </dgm:pt>
    <dgm:pt modelId="{35C5D537-B646-4513-8771-8007151900CE}" type="pres">
      <dgm:prSet presAssocID="{0CA269A8-6FDC-4035-B7DA-06AA64D0896A}" presName="composite" presStyleCnt="0"/>
      <dgm:spPr/>
    </dgm:pt>
    <dgm:pt modelId="{C6ADBFF9-4FF1-4172-B852-3C209B45A5C2}" type="pres">
      <dgm:prSet presAssocID="{0CA269A8-6FDC-4035-B7DA-06AA64D0896A}" presName="bgChev" presStyleLbl="node1" presStyleIdx="5" presStyleCnt="8"/>
      <dgm:spPr>
        <a:xfrm>
          <a:off x="6116815" y="12030"/>
          <a:ext cx="1338113" cy="516511"/>
        </a:xfrm>
        <a:prstGeom prst="chevron">
          <a:avLst>
            <a:gd name="adj" fmla="val 40000"/>
          </a:avLst>
        </a:prstGeom>
        <a:gradFill rotWithShape="0">
          <a:gsLst>
            <a:gs pos="0">
              <a:srgbClr val="0D8EC5">
                <a:hueOff val="0"/>
                <a:satOff val="0"/>
                <a:lumOff val="0"/>
                <a:alphaOff val="0"/>
                <a:tint val="69000"/>
                <a:alpha val="100000"/>
                <a:satMod val="109000"/>
                <a:lumMod val="110000"/>
              </a:srgbClr>
            </a:gs>
            <a:gs pos="52000">
              <a:srgbClr val="0D8EC5">
                <a:hueOff val="0"/>
                <a:satOff val="0"/>
                <a:lumOff val="0"/>
                <a:alphaOff val="0"/>
                <a:tint val="74000"/>
                <a:satMod val="100000"/>
                <a:lumMod val="104000"/>
              </a:srgbClr>
            </a:gs>
            <a:gs pos="100000">
              <a:srgbClr val="0D8EC5">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pt>
    <dgm:pt modelId="{FD5D1BE4-E0FF-4203-8C11-755BCEC9CE16}" type="pres">
      <dgm:prSet presAssocID="{0CA269A8-6FDC-4035-B7DA-06AA64D0896A}" presName="txNode" presStyleLbl="fgAcc1" presStyleIdx="5" presStyleCnt="8">
        <dgm:presLayoutVars>
          <dgm:bulletEnabled val="1"/>
        </dgm:presLayoutVars>
      </dgm:prSet>
      <dgm:spPr/>
      <dgm:t>
        <a:bodyPr/>
        <a:lstStyle/>
        <a:p>
          <a:endParaRPr lang="en-US"/>
        </a:p>
      </dgm:t>
    </dgm:pt>
    <dgm:pt modelId="{F54D3561-4CF6-445B-9CDA-51DA26F3C9D1}" type="pres">
      <dgm:prSet presAssocID="{5B64B2F7-C258-4C19-9202-08948666BFA4}" presName="compositeSpace" presStyleCnt="0"/>
      <dgm:spPr/>
    </dgm:pt>
    <dgm:pt modelId="{AB38F79F-5A8B-44AA-9587-EF478F992ACD}" type="pres">
      <dgm:prSet presAssocID="{1BEC1BF7-36CD-472F-8420-F9E3A5DAB5C9}" presName="composite" presStyleCnt="0"/>
      <dgm:spPr/>
    </dgm:pt>
    <dgm:pt modelId="{C5FF1D55-9BDC-490A-A503-F3EEA9F080C2}" type="pres">
      <dgm:prSet presAssocID="{1BEC1BF7-36CD-472F-8420-F9E3A5DAB5C9}" presName="bgChev" presStyleLbl="node1" presStyleIdx="6" presStyleCnt="8"/>
      <dgm:spPr>
        <a:xfrm>
          <a:off x="7645238" y="12030"/>
          <a:ext cx="1338113" cy="516511"/>
        </a:xfrm>
        <a:prstGeom prst="chevron">
          <a:avLst>
            <a:gd name="adj" fmla="val 40000"/>
          </a:avLst>
        </a:prstGeom>
        <a:gradFill rotWithShape="0">
          <a:gsLst>
            <a:gs pos="0">
              <a:srgbClr val="EB7712">
                <a:hueOff val="0"/>
                <a:satOff val="0"/>
                <a:lumOff val="0"/>
                <a:alphaOff val="0"/>
                <a:tint val="69000"/>
                <a:alpha val="100000"/>
                <a:satMod val="109000"/>
                <a:lumMod val="110000"/>
              </a:srgbClr>
            </a:gs>
            <a:gs pos="52000">
              <a:srgbClr val="EB7712">
                <a:hueOff val="0"/>
                <a:satOff val="0"/>
                <a:lumOff val="0"/>
                <a:alphaOff val="0"/>
                <a:tint val="74000"/>
                <a:satMod val="100000"/>
                <a:lumMod val="104000"/>
              </a:srgbClr>
            </a:gs>
            <a:gs pos="100000">
              <a:srgbClr val="EB7712">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pt>
    <dgm:pt modelId="{09EABD10-1014-42EC-AB8D-1C01DC76B88B}" type="pres">
      <dgm:prSet presAssocID="{1BEC1BF7-36CD-472F-8420-F9E3A5DAB5C9}" presName="txNode" presStyleLbl="fgAcc1" presStyleIdx="6" presStyleCnt="8">
        <dgm:presLayoutVars>
          <dgm:bulletEnabled val="1"/>
        </dgm:presLayoutVars>
      </dgm:prSet>
      <dgm:spPr/>
      <dgm:t>
        <a:bodyPr/>
        <a:lstStyle/>
        <a:p>
          <a:endParaRPr lang="en-US"/>
        </a:p>
      </dgm:t>
    </dgm:pt>
    <dgm:pt modelId="{05984233-E740-4412-858C-F07B94CD24AF}" type="pres">
      <dgm:prSet presAssocID="{D0EAA7E4-F291-4F97-AAF4-F37D8A9B39F4}" presName="compositeSpace" presStyleCnt="0"/>
      <dgm:spPr/>
    </dgm:pt>
    <dgm:pt modelId="{E25DD0F6-C17D-420C-ABB5-DF93FE746181}" type="pres">
      <dgm:prSet presAssocID="{6745655E-1086-4EDA-878D-F3914965AF1F}" presName="composite" presStyleCnt="0"/>
      <dgm:spPr/>
    </dgm:pt>
    <dgm:pt modelId="{5426CF4C-2F17-4691-AFEC-7F44CB8A3501}" type="pres">
      <dgm:prSet presAssocID="{6745655E-1086-4EDA-878D-F3914965AF1F}" presName="bgChev" presStyleLbl="node1" presStyleIdx="7" presStyleCnt="8"/>
      <dgm:spPr>
        <a:xfrm>
          <a:off x="9173661" y="12030"/>
          <a:ext cx="1338113" cy="516511"/>
        </a:xfrm>
        <a:prstGeom prst="chevron">
          <a:avLst>
            <a:gd name="adj" fmla="val 40000"/>
          </a:avLst>
        </a:prstGeom>
        <a:gradFill rotWithShape="0">
          <a:gsLst>
            <a:gs pos="0">
              <a:srgbClr val="ECBD31">
                <a:hueOff val="0"/>
                <a:satOff val="0"/>
                <a:lumOff val="0"/>
                <a:alphaOff val="0"/>
                <a:tint val="69000"/>
                <a:alpha val="100000"/>
                <a:satMod val="109000"/>
                <a:lumMod val="110000"/>
              </a:srgbClr>
            </a:gs>
            <a:gs pos="52000">
              <a:srgbClr val="ECBD31">
                <a:hueOff val="0"/>
                <a:satOff val="0"/>
                <a:lumOff val="0"/>
                <a:alphaOff val="0"/>
                <a:tint val="74000"/>
                <a:satMod val="100000"/>
                <a:lumMod val="104000"/>
              </a:srgbClr>
            </a:gs>
            <a:gs pos="100000">
              <a:srgbClr val="ECBD31">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gm:spPr>
    </dgm:pt>
    <dgm:pt modelId="{CB095087-EC72-4ACB-8BC2-3CD8F14513DA}" type="pres">
      <dgm:prSet presAssocID="{6745655E-1086-4EDA-878D-F3914965AF1F}" presName="txNode" presStyleLbl="fgAcc1" presStyleIdx="7" presStyleCnt="8">
        <dgm:presLayoutVars>
          <dgm:bulletEnabled val="1"/>
        </dgm:presLayoutVars>
      </dgm:prSet>
      <dgm:spPr/>
      <dgm:t>
        <a:bodyPr/>
        <a:lstStyle/>
        <a:p>
          <a:endParaRPr lang="en-US"/>
        </a:p>
      </dgm:t>
    </dgm:pt>
  </dgm:ptLst>
  <dgm:cxnLst>
    <dgm:cxn modelId="{2A071E5B-509D-4967-A6CC-5436C456EF05}" type="presOf" srcId="{0CA269A8-6FDC-4035-B7DA-06AA64D0896A}" destId="{FD5D1BE4-E0FF-4203-8C11-755BCEC9CE16}" srcOrd="0" destOrd="0" presId="urn:microsoft.com/office/officeart/2005/8/layout/chevronAccent+Icon"/>
    <dgm:cxn modelId="{DA4C906F-53E0-4F53-B5A9-2228E74766CA}" type="presOf" srcId="{25A3EC63-22B7-4F18-85F4-A71067649892}" destId="{18118D2A-AF6D-4B8E-8B6A-B2B814CEDC2F}" srcOrd="0" destOrd="0" presId="urn:microsoft.com/office/officeart/2005/8/layout/chevronAccent+Icon"/>
    <dgm:cxn modelId="{B8891F58-A87A-49CA-858B-ED5DEBD7B0A4}" type="presOf" srcId="{67597A4C-D25B-47A0-90E6-D734D0965F49}" destId="{7296D83F-AB90-4D96-8F86-FAF0A54337EC}" srcOrd="0" destOrd="0" presId="urn:microsoft.com/office/officeart/2005/8/layout/chevronAccent+Icon"/>
    <dgm:cxn modelId="{97766E0C-3282-4CDA-9C08-787C8FA69BA2}" srcId="{FF82E8F3-4C5C-444B-9E46-0E3A59D7D12E}" destId="{6745655E-1086-4EDA-878D-F3914965AF1F}" srcOrd="7" destOrd="0" parTransId="{00C531FE-AF18-4BF1-8879-32A985DC2AEF}" sibTransId="{5A8F093A-188F-42B0-BB7C-50A4CAB7895C}"/>
    <dgm:cxn modelId="{9418366B-80F2-4F19-BA2E-5A8FE585DB16}" srcId="{FF82E8F3-4C5C-444B-9E46-0E3A59D7D12E}" destId="{25A3EC63-22B7-4F18-85F4-A71067649892}" srcOrd="2" destOrd="0" parTransId="{427FE6EB-D455-437B-97F7-D4E4EF0561E3}" sibTransId="{24218EEC-F697-417E-9545-13CD0067F014}"/>
    <dgm:cxn modelId="{A603F28C-3094-4886-8A45-B7C7F3722BF8}" srcId="{FF82E8F3-4C5C-444B-9E46-0E3A59D7D12E}" destId="{67597A4C-D25B-47A0-90E6-D734D0965F49}" srcOrd="4" destOrd="0" parTransId="{313FE23F-60D7-4432-A880-177986BCA007}" sibTransId="{6AFE6AAC-7DF6-4EEF-999C-D30F66F71D8D}"/>
    <dgm:cxn modelId="{88890065-D634-4859-8537-44C0A3BE66DE}" type="presOf" srcId="{9EF28E27-94BB-40F3-9F08-4EA71A503CED}" destId="{3A7974DE-79B7-4EF1-8C41-8DE5756F87DD}" srcOrd="0" destOrd="0" presId="urn:microsoft.com/office/officeart/2005/8/layout/chevronAccent+Icon"/>
    <dgm:cxn modelId="{60628A56-41F3-4805-83AE-3002B5544BB1}" type="presOf" srcId="{1BEC1BF7-36CD-472F-8420-F9E3A5DAB5C9}" destId="{09EABD10-1014-42EC-AB8D-1C01DC76B88B}" srcOrd="0" destOrd="0" presId="urn:microsoft.com/office/officeart/2005/8/layout/chevronAccent+Icon"/>
    <dgm:cxn modelId="{41ED203E-0623-46D8-BCD8-6DFE18433C05}" srcId="{FF82E8F3-4C5C-444B-9E46-0E3A59D7D12E}" destId="{0CA269A8-6FDC-4035-B7DA-06AA64D0896A}" srcOrd="5" destOrd="0" parTransId="{69FB2B4C-E69C-4DAB-B6CA-3C2C4E88BF81}" sibTransId="{5B64B2F7-C258-4C19-9202-08948666BFA4}"/>
    <dgm:cxn modelId="{4087842D-5BC2-4C53-B25B-846D6FB26FAA}" srcId="{FF82E8F3-4C5C-444B-9E46-0E3A59D7D12E}" destId="{9EF28E27-94BB-40F3-9F08-4EA71A503CED}" srcOrd="1" destOrd="0" parTransId="{9D912932-E7B3-4365-9A93-607EDF84EE65}" sibTransId="{FCCD5C67-91D0-4E45-8560-60FBACBC6AA7}"/>
    <dgm:cxn modelId="{5B4C36AA-0441-4764-8C72-01966278166B}" type="presOf" srcId="{FF82E8F3-4C5C-444B-9E46-0E3A59D7D12E}" destId="{F592415A-6B71-4E27-8403-54CD02A6A547}" srcOrd="0" destOrd="0" presId="urn:microsoft.com/office/officeart/2005/8/layout/chevronAccent+Icon"/>
    <dgm:cxn modelId="{C62FAE71-1D0C-486E-80EA-19B276562AE5}" type="presOf" srcId="{6745655E-1086-4EDA-878D-F3914965AF1F}" destId="{CB095087-EC72-4ACB-8BC2-3CD8F14513DA}" srcOrd="0" destOrd="0" presId="urn:microsoft.com/office/officeart/2005/8/layout/chevronAccent+Icon"/>
    <dgm:cxn modelId="{777AC781-8EA1-4BB3-A041-47E5BD152722}" srcId="{FF82E8F3-4C5C-444B-9E46-0E3A59D7D12E}" destId="{11BD19FD-A025-405B-B25D-E234467F2DA8}" srcOrd="0" destOrd="0" parTransId="{509671FB-56CE-4B7B-8C86-6BF17054AB1B}" sibTransId="{65B78595-6528-48D5-B7B6-87B119BEE791}"/>
    <dgm:cxn modelId="{9C9EC2DE-B07B-4AA8-A957-EAAE9E54C50B}" srcId="{FF82E8F3-4C5C-444B-9E46-0E3A59D7D12E}" destId="{7C5A7807-6EF9-4AB5-B3A3-D7248ACFA1B5}" srcOrd="3" destOrd="0" parTransId="{8568E8E8-57A2-449E-AD20-047EA922BD0A}" sibTransId="{5D852398-C1F2-4735-9799-157694340312}"/>
    <dgm:cxn modelId="{0D7CAFCE-0A61-4507-8CCD-4AA026117ACF}" srcId="{FF82E8F3-4C5C-444B-9E46-0E3A59D7D12E}" destId="{1BEC1BF7-36CD-472F-8420-F9E3A5DAB5C9}" srcOrd="6" destOrd="0" parTransId="{8FE59E8B-AC85-4CAD-B62A-9E84B4A88FC2}" sibTransId="{D0EAA7E4-F291-4F97-AAF4-F37D8A9B39F4}"/>
    <dgm:cxn modelId="{6A54ED56-461F-4503-A34D-035A96DD493F}" type="presOf" srcId="{7C5A7807-6EF9-4AB5-B3A3-D7248ACFA1B5}" destId="{437C4082-DB7D-49A3-9CA1-7FFC9EFCE609}" srcOrd="0" destOrd="0" presId="urn:microsoft.com/office/officeart/2005/8/layout/chevronAccent+Icon"/>
    <dgm:cxn modelId="{F3510428-FB15-42CB-99CC-3F0786DE2D0E}" type="presOf" srcId="{11BD19FD-A025-405B-B25D-E234467F2DA8}" destId="{EE2C4551-C807-4A0D-8971-2A99E674A00F}" srcOrd="0" destOrd="0" presId="urn:microsoft.com/office/officeart/2005/8/layout/chevronAccent+Icon"/>
    <dgm:cxn modelId="{1B2A3005-63E1-4C95-8321-7F071DE39091}" type="presParOf" srcId="{F592415A-6B71-4E27-8403-54CD02A6A547}" destId="{D8BA3D7C-B5E3-457E-82B5-A5DA827189D2}" srcOrd="0" destOrd="0" presId="urn:microsoft.com/office/officeart/2005/8/layout/chevronAccent+Icon"/>
    <dgm:cxn modelId="{00BBA4EB-E2EB-446D-952E-83E1194F6E1E}" type="presParOf" srcId="{D8BA3D7C-B5E3-457E-82B5-A5DA827189D2}" destId="{499F1610-003E-4964-81FC-E570B3AC134E}" srcOrd="0" destOrd="0" presId="urn:microsoft.com/office/officeart/2005/8/layout/chevronAccent+Icon"/>
    <dgm:cxn modelId="{01F92367-4588-401A-B31D-E26FF786EF22}" type="presParOf" srcId="{D8BA3D7C-B5E3-457E-82B5-A5DA827189D2}" destId="{EE2C4551-C807-4A0D-8971-2A99E674A00F}" srcOrd="1" destOrd="0" presId="urn:microsoft.com/office/officeart/2005/8/layout/chevronAccent+Icon"/>
    <dgm:cxn modelId="{548C0C28-1768-428F-8F89-7D2A58E5BC81}" type="presParOf" srcId="{F592415A-6B71-4E27-8403-54CD02A6A547}" destId="{5C908851-9116-46CC-AD7C-882D1611B951}" srcOrd="1" destOrd="0" presId="urn:microsoft.com/office/officeart/2005/8/layout/chevronAccent+Icon"/>
    <dgm:cxn modelId="{B6ACCCD8-E6A0-46B7-BC52-275E6D5A68CA}" type="presParOf" srcId="{F592415A-6B71-4E27-8403-54CD02A6A547}" destId="{6C4DDDBC-FC40-417A-80D0-9A0A179F572E}" srcOrd="2" destOrd="0" presId="urn:microsoft.com/office/officeart/2005/8/layout/chevronAccent+Icon"/>
    <dgm:cxn modelId="{20BDA9F1-3618-46EB-B7D2-28C7ACCE608E}" type="presParOf" srcId="{6C4DDDBC-FC40-417A-80D0-9A0A179F572E}" destId="{90C62506-C51A-4DEF-A388-810D50298995}" srcOrd="0" destOrd="0" presId="urn:microsoft.com/office/officeart/2005/8/layout/chevronAccent+Icon"/>
    <dgm:cxn modelId="{3BC129E4-B258-4F54-B9BD-A4B5E01AD92E}" type="presParOf" srcId="{6C4DDDBC-FC40-417A-80D0-9A0A179F572E}" destId="{3A7974DE-79B7-4EF1-8C41-8DE5756F87DD}" srcOrd="1" destOrd="0" presId="urn:microsoft.com/office/officeart/2005/8/layout/chevronAccent+Icon"/>
    <dgm:cxn modelId="{9C27A505-E773-4618-BF2D-76181902146B}" type="presParOf" srcId="{F592415A-6B71-4E27-8403-54CD02A6A547}" destId="{177D85C1-816C-42DB-B8A3-ED85A51F2086}" srcOrd="3" destOrd="0" presId="urn:microsoft.com/office/officeart/2005/8/layout/chevronAccent+Icon"/>
    <dgm:cxn modelId="{0C533571-88B5-4A95-956D-2BB29F10FF00}" type="presParOf" srcId="{F592415A-6B71-4E27-8403-54CD02A6A547}" destId="{3D8D746E-4EBF-4C2F-9850-638E7735E3B1}" srcOrd="4" destOrd="0" presId="urn:microsoft.com/office/officeart/2005/8/layout/chevronAccent+Icon"/>
    <dgm:cxn modelId="{11FFC9E2-D564-4A08-885E-B01F0AB0CDEA}" type="presParOf" srcId="{3D8D746E-4EBF-4C2F-9850-638E7735E3B1}" destId="{26A0EF97-1B4F-4758-994D-99E41A4A45DC}" srcOrd="0" destOrd="0" presId="urn:microsoft.com/office/officeart/2005/8/layout/chevronAccent+Icon"/>
    <dgm:cxn modelId="{83630FF6-0E40-4F1E-A23B-E2F859691DCF}" type="presParOf" srcId="{3D8D746E-4EBF-4C2F-9850-638E7735E3B1}" destId="{18118D2A-AF6D-4B8E-8B6A-B2B814CEDC2F}" srcOrd="1" destOrd="0" presId="urn:microsoft.com/office/officeart/2005/8/layout/chevronAccent+Icon"/>
    <dgm:cxn modelId="{48287FF2-9364-4ED2-BF83-71B021C1CEDF}" type="presParOf" srcId="{F592415A-6B71-4E27-8403-54CD02A6A547}" destId="{1DE73181-C76E-4BC3-97DC-53A29C4A5F81}" srcOrd="5" destOrd="0" presId="urn:microsoft.com/office/officeart/2005/8/layout/chevronAccent+Icon"/>
    <dgm:cxn modelId="{F7A497C1-A271-4769-A01F-900AD97B674F}" type="presParOf" srcId="{F592415A-6B71-4E27-8403-54CD02A6A547}" destId="{574BF920-EDF2-4089-B428-6BCBB142C7DE}" srcOrd="6" destOrd="0" presId="urn:microsoft.com/office/officeart/2005/8/layout/chevronAccent+Icon"/>
    <dgm:cxn modelId="{A348B423-95F9-4815-8BD4-5C1BE813F763}" type="presParOf" srcId="{574BF920-EDF2-4089-B428-6BCBB142C7DE}" destId="{40592EBD-0172-4B67-AE03-E450D80AA464}" srcOrd="0" destOrd="0" presId="urn:microsoft.com/office/officeart/2005/8/layout/chevronAccent+Icon"/>
    <dgm:cxn modelId="{C07A5F54-A1FA-47DF-AD4F-7B6221A41EA4}" type="presParOf" srcId="{574BF920-EDF2-4089-B428-6BCBB142C7DE}" destId="{437C4082-DB7D-49A3-9CA1-7FFC9EFCE609}" srcOrd="1" destOrd="0" presId="urn:microsoft.com/office/officeart/2005/8/layout/chevronAccent+Icon"/>
    <dgm:cxn modelId="{FF5A15C1-4818-4D86-A943-98794AB55698}" type="presParOf" srcId="{F592415A-6B71-4E27-8403-54CD02A6A547}" destId="{FBCEAD81-D23B-4FA8-8201-6C7C25AD2B32}" srcOrd="7" destOrd="0" presId="urn:microsoft.com/office/officeart/2005/8/layout/chevronAccent+Icon"/>
    <dgm:cxn modelId="{CF1D1131-4ACF-48FE-97B5-DFA34297EBA8}" type="presParOf" srcId="{F592415A-6B71-4E27-8403-54CD02A6A547}" destId="{015323C4-790B-4EF0-9D5B-1677C9E06B67}" srcOrd="8" destOrd="0" presId="urn:microsoft.com/office/officeart/2005/8/layout/chevronAccent+Icon"/>
    <dgm:cxn modelId="{C2E212FD-34D9-4429-93FC-49DAFAE7C581}" type="presParOf" srcId="{015323C4-790B-4EF0-9D5B-1677C9E06B67}" destId="{30A82AE8-9015-460C-B86F-592DA4B6B909}" srcOrd="0" destOrd="0" presId="urn:microsoft.com/office/officeart/2005/8/layout/chevronAccent+Icon"/>
    <dgm:cxn modelId="{8A7C9F80-A1AF-4768-91D3-9155DA1B2DAC}" type="presParOf" srcId="{015323C4-790B-4EF0-9D5B-1677C9E06B67}" destId="{7296D83F-AB90-4D96-8F86-FAF0A54337EC}" srcOrd="1" destOrd="0" presId="urn:microsoft.com/office/officeart/2005/8/layout/chevronAccent+Icon"/>
    <dgm:cxn modelId="{7CA700A1-02B1-4545-879C-72C2278F2DD4}" type="presParOf" srcId="{F592415A-6B71-4E27-8403-54CD02A6A547}" destId="{C4973B44-1751-47B6-AFC8-A6C4C44DBEEA}" srcOrd="9" destOrd="0" presId="urn:microsoft.com/office/officeart/2005/8/layout/chevronAccent+Icon"/>
    <dgm:cxn modelId="{8AE75B4F-A59E-4037-9557-0C85DD7DA24D}" type="presParOf" srcId="{F592415A-6B71-4E27-8403-54CD02A6A547}" destId="{35C5D537-B646-4513-8771-8007151900CE}" srcOrd="10" destOrd="0" presId="urn:microsoft.com/office/officeart/2005/8/layout/chevronAccent+Icon"/>
    <dgm:cxn modelId="{E281986A-F3AC-405D-B32B-A8419B8EB112}" type="presParOf" srcId="{35C5D537-B646-4513-8771-8007151900CE}" destId="{C6ADBFF9-4FF1-4172-B852-3C209B45A5C2}" srcOrd="0" destOrd="0" presId="urn:microsoft.com/office/officeart/2005/8/layout/chevronAccent+Icon"/>
    <dgm:cxn modelId="{6766E5EC-5A7A-4BE1-96EE-14ABF592AC7E}" type="presParOf" srcId="{35C5D537-B646-4513-8771-8007151900CE}" destId="{FD5D1BE4-E0FF-4203-8C11-755BCEC9CE16}" srcOrd="1" destOrd="0" presId="urn:microsoft.com/office/officeart/2005/8/layout/chevronAccent+Icon"/>
    <dgm:cxn modelId="{04700BF2-8189-4B5D-B2FF-6609360A6319}" type="presParOf" srcId="{F592415A-6B71-4E27-8403-54CD02A6A547}" destId="{F54D3561-4CF6-445B-9CDA-51DA26F3C9D1}" srcOrd="11" destOrd="0" presId="urn:microsoft.com/office/officeart/2005/8/layout/chevronAccent+Icon"/>
    <dgm:cxn modelId="{1B659DDB-1897-4F56-A377-A55762282614}" type="presParOf" srcId="{F592415A-6B71-4E27-8403-54CD02A6A547}" destId="{AB38F79F-5A8B-44AA-9587-EF478F992ACD}" srcOrd="12" destOrd="0" presId="urn:microsoft.com/office/officeart/2005/8/layout/chevronAccent+Icon"/>
    <dgm:cxn modelId="{0AF3832E-EF83-4BA6-A2DC-CAF9F16B0144}" type="presParOf" srcId="{AB38F79F-5A8B-44AA-9587-EF478F992ACD}" destId="{C5FF1D55-9BDC-490A-A503-F3EEA9F080C2}" srcOrd="0" destOrd="0" presId="urn:microsoft.com/office/officeart/2005/8/layout/chevronAccent+Icon"/>
    <dgm:cxn modelId="{92A4F068-51EE-48D2-ACF0-9318B62E46AE}" type="presParOf" srcId="{AB38F79F-5A8B-44AA-9587-EF478F992ACD}" destId="{09EABD10-1014-42EC-AB8D-1C01DC76B88B}" srcOrd="1" destOrd="0" presId="urn:microsoft.com/office/officeart/2005/8/layout/chevronAccent+Icon"/>
    <dgm:cxn modelId="{744C4EFA-F724-4BA7-81F0-D2E459BBCFBF}" type="presParOf" srcId="{F592415A-6B71-4E27-8403-54CD02A6A547}" destId="{05984233-E740-4412-858C-F07B94CD24AF}" srcOrd="13" destOrd="0" presId="urn:microsoft.com/office/officeart/2005/8/layout/chevronAccent+Icon"/>
    <dgm:cxn modelId="{6F93F48D-AEDC-4507-9DD4-86E3CFA03AE9}" type="presParOf" srcId="{F592415A-6B71-4E27-8403-54CD02A6A547}" destId="{E25DD0F6-C17D-420C-ABB5-DF93FE746181}" srcOrd="14" destOrd="0" presId="urn:microsoft.com/office/officeart/2005/8/layout/chevronAccent+Icon"/>
    <dgm:cxn modelId="{246E49D1-5C2F-43C6-AE1E-06DEA40AA8EF}" type="presParOf" srcId="{E25DD0F6-C17D-420C-ABB5-DF93FE746181}" destId="{5426CF4C-2F17-4691-AFEC-7F44CB8A3501}" srcOrd="0" destOrd="0" presId="urn:microsoft.com/office/officeart/2005/8/layout/chevronAccent+Icon"/>
    <dgm:cxn modelId="{47607FB6-5DA2-43DB-9433-5B3D5692BCA9}" type="presParOf" srcId="{E25DD0F6-C17D-420C-ABB5-DF93FE746181}" destId="{CB095087-EC72-4ACB-8BC2-3CD8F14513DA}"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0A17D-A724-46CD-A66F-682376FCAAD7}">
      <dsp:nvSpPr>
        <dsp:cNvPr id="0" name=""/>
        <dsp:cNvSpPr/>
      </dsp:nvSpPr>
      <dsp:spPr>
        <a:xfrm>
          <a:off x="0" y="249633"/>
          <a:ext cx="9532092" cy="378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0B87370-8DFB-4B43-8703-9FB7AF5D1F0B}">
      <dsp:nvSpPr>
        <dsp:cNvPr id="0" name=""/>
        <dsp:cNvSpPr/>
      </dsp:nvSpPr>
      <dsp:spPr>
        <a:xfrm>
          <a:off x="476604" y="28233"/>
          <a:ext cx="8318761" cy="442800"/>
        </a:xfrm>
        <a:prstGeom prst="roundRect">
          <a:avLst/>
        </a:prstGeom>
        <a:gradFill rotWithShape="0">
          <a:gsLst>
            <a:gs pos="0">
              <a:schemeClr val="accent4">
                <a:hueOff val="0"/>
                <a:satOff val="0"/>
                <a:lumOff val="0"/>
                <a:alphaOff val="0"/>
                <a:tint val="69000"/>
                <a:alpha val="100000"/>
                <a:satMod val="109000"/>
                <a:lumMod val="110000"/>
              </a:schemeClr>
            </a:gs>
            <a:gs pos="52000">
              <a:schemeClr val="accent4">
                <a:hueOff val="0"/>
                <a:satOff val="0"/>
                <a:lumOff val="0"/>
                <a:alphaOff val="0"/>
                <a:tint val="74000"/>
                <a:satMod val="100000"/>
                <a:lumMod val="104000"/>
              </a:schemeClr>
            </a:gs>
            <a:gs pos="100000">
              <a:schemeClr val="accent4">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203" tIns="0" rIns="252203" bIns="0" numCol="1" spcCol="1270" anchor="ctr" anchorCtr="0">
          <a:noAutofit/>
        </a:bodyPr>
        <a:lstStyle/>
        <a:p>
          <a:pPr lvl="0" algn="ctr" defTabSz="1600200" rtl="1">
            <a:lnSpc>
              <a:spcPct val="90000"/>
            </a:lnSpc>
            <a:spcBef>
              <a:spcPct val="0"/>
            </a:spcBef>
            <a:spcAft>
              <a:spcPct val="35000"/>
            </a:spcAft>
          </a:pPr>
          <a:r>
            <a:rPr lang="fa-IR" sz="3600" kern="1200" dirty="0" smtClean="0"/>
            <a:t>مقدمه</a:t>
          </a:r>
          <a:endParaRPr lang="en-US" sz="3600" kern="1200" dirty="0"/>
        </a:p>
      </dsp:txBody>
      <dsp:txXfrm>
        <a:off x="498220" y="49849"/>
        <a:ext cx="8275529" cy="399568"/>
      </dsp:txXfrm>
    </dsp:sp>
    <dsp:sp modelId="{210ABF8B-B38B-40BA-84DF-22A70A8E8E5F}">
      <dsp:nvSpPr>
        <dsp:cNvPr id="0" name=""/>
        <dsp:cNvSpPr/>
      </dsp:nvSpPr>
      <dsp:spPr>
        <a:xfrm>
          <a:off x="0" y="930033"/>
          <a:ext cx="9532092" cy="378000"/>
        </a:xfrm>
        <a:prstGeom prst="rect">
          <a:avLst/>
        </a:prstGeom>
        <a:solidFill>
          <a:schemeClr val="lt1">
            <a:alpha val="90000"/>
            <a:hueOff val="0"/>
            <a:satOff val="0"/>
            <a:lumOff val="0"/>
            <a:alphaOff val="0"/>
          </a:schemeClr>
        </a:solidFill>
        <a:ln w="9525" cap="flat" cmpd="sng" algn="ctr">
          <a:solidFill>
            <a:schemeClr val="accent4">
              <a:hueOff val="685465"/>
              <a:satOff val="-63"/>
              <a:lumOff val="196"/>
              <a:alphaOff val="0"/>
            </a:schemeClr>
          </a:solidFill>
          <a:prstDash val="solid"/>
        </a:ln>
        <a:effectLst/>
      </dsp:spPr>
      <dsp:style>
        <a:lnRef idx="1">
          <a:scrgbClr r="0" g="0" b="0"/>
        </a:lnRef>
        <a:fillRef idx="1">
          <a:scrgbClr r="0" g="0" b="0"/>
        </a:fillRef>
        <a:effectRef idx="0">
          <a:scrgbClr r="0" g="0" b="0"/>
        </a:effectRef>
        <a:fontRef idx="minor"/>
      </dsp:style>
    </dsp:sp>
    <dsp:sp modelId="{A42281D4-3487-4E45-AA80-F1C733D86D61}">
      <dsp:nvSpPr>
        <dsp:cNvPr id="0" name=""/>
        <dsp:cNvSpPr/>
      </dsp:nvSpPr>
      <dsp:spPr>
        <a:xfrm>
          <a:off x="476604" y="708633"/>
          <a:ext cx="8318761" cy="442800"/>
        </a:xfrm>
        <a:prstGeom prst="roundRect">
          <a:avLst/>
        </a:prstGeom>
        <a:gradFill rotWithShape="0">
          <a:gsLst>
            <a:gs pos="0">
              <a:schemeClr val="accent4">
                <a:hueOff val="685465"/>
                <a:satOff val="-63"/>
                <a:lumOff val="196"/>
                <a:alphaOff val="0"/>
                <a:tint val="69000"/>
                <a:alpha val="100000"/>
                <a:satMod val="109000"/>
                <a:lumMod val="110000"/>
              </a:schemeClr>
            </a:gs>
            <a:gs pos="52000">
              <a:schemeClr val="accent4">
                <a:hueOff val="685465"/>
                <a:satOff val="-63"/>
                <a:lumOff val="196"/>
                <a:alphaOff val="0"/>
                <a:tint val="74000"/>
                <a:satMod val="100000"/>
                <a:lumMod val="104000"/>
              </a:schemeClr>
            </a:gs>
            <a:gs pos="100000">
              <a:schemeClr val="accent4">
                <a:hueOff val="685465"/>
                <a:satOff val="-63"/>
                <a:lumOff val="196"/>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203" tIns="0" rIns="252203" bIns="0" numCol="1" spcCol="1270" anchor="ctr" anchorCtr="0">
          <a:noAutofit/>
        </a:bodyPr>
        <a:lstStyle/>
        <a:p>
          <a:pPr lvl="0" algn="ctr" defTabSz="1600200">
            <a:lnSpc>
              <a:spcPct val="90000"/>
            </a:lnSpc>
            <a:spcBef>
              <a:spcPct val="0"/>
            </a:spcBef>
            <a:spcAft>
              <a:spcPct val="35000"/>
            </a:spcAft>
          </a:pPr>
          <a:r>
            <a:rPr lang="fa-IR" sz="3600" kern="1200" dirty="0" smtClean="0"/>
            <a:t>مرور مقالات</a:t>
          </a:r>
          <a:endParaRPr lang="en-US" sz="3600" kern="1200" dirty="0"/>
        </a:p>
      </dsp:txBody>
      <dsp:txXfrm>
        <a:off x="498220" y="730249"/>
        <a:ext cx="8275529" cy="399568"/>
      </dsp:txXfrm>
    </dsp:sp>
    <dsp:sp modelId="{60822AB9-20C0-4A8A-BA85-A15308C3C64D}">
      <dsp:nvSpPr>
        <dsp:cNvPr id="0" name=""/>
        <dsp:cNvSpPr/>
      </dsp:nvSpPr>
      <dsp:spPr>
        <a:xfrm>
          <a:off x="0" y="1610433"/>
          <a:ext cx="9532092" cy="378000"/>
        </a:xfrm>
        <a:prstGeom prst="rect">
          <a:avLst/>
        </a:prstGeom>
        <a:solidFill>
          <a:schemeClr val="lt1">
            <a:alpha val="90000"/>
            <a:hueOff val="0"/>
            <a:satOff val="0"/>
            <a:lumOff val="0"/>
            <a:alphaOff val="0"/>
          </a:schemeClr>
        </a:solidFill>
        <a:ln w="9525" cap="flat" cmpd="sng" algn="ctr">
          <a:solidFill>
            <a:schemeClr val="accent4">
              <a:hueOff val="1370929"/>
              <a:satOff val="-126"/>
              <a:lumOff val="392"/>
              <a:alphaOff val="0"/>
            </a:schemeClr>
          </a:solidFill>
          <a:prstDash val="solid"/>
        </a:ln>
        <a:effectLst/>
      </dsp:spPr>
      <dsp:style>
        <a:lnRef idx="1">
          <a:scrgbClr r="0" g="0" b="0"/>
        </a:lnRef>
        <a:fillRef idx="1">
          <a:scrgbClr r="0" g="0" b="0"/>
        </a:fillRef>
        <a:effectRef idx="0">
          <a:scrgbClr r="0" g="0" b="0"/>
        </a:effectRef>
        <a:fontRef idx="minor"/>
      </dsp:style>
    </dsp:sp>
    <dsp:sp modelId="{06289BAF-ED6A-48EE-A233-CE7C0D81A8FE}">
      <dsp:nvSpPr>
        <dsp:cNvPr id="0" name=""/>
        <dsp:cNvSpPr/>
      </dsp:nvSpPr>
      <dsp:spPr>
        <a:xfrm>
          <a:off x="476604" y="1389033"/>
          <a:ext cx="8318761" cy="442800"/>
        </a:xfrm>
        <a:prstGeom prst="roundRect">
          <a:avLst/>
        </a:prstGeom>
        <a:gradFill rotWithShape="0">
          <a:gsLst>
            <a:gs pos="0">
              <a:schemeClr val="accent4">
                <a:hueOff val="1370929"/>
                <a:satOff val="-126"/>
                <a:lumOff val="392"/>
                <a:alphaOff val="0"/>
                <a:tint val="69000"/>
                <a:alpha val="100000"/>
                <a:satMod val="109000"/>
                <a:lumMod val="110000"/>
              </a:schemeClr>
            </a:gs>
            <a:gs pos="52000">
              <a:schemeClr val="accent4">
                <a:hueOff val="1370929"/>
                <a:satOff val="-126"/>
                <a:lumOff val="392"/>
                <a:alphaOff val="0"/>
                <a:tint val="74000"/>
                <a:satMod val="100000"/>
                <a:lumMod val="104000"/>
              </a:schemeClr>
            </a:gs>
            <a:gs pos="100000">
              <a:schemeClr val="accent4">
                <a:hueOff val="1370929"/>
                <a:satOff val="-126"/>
                <a:lumOff val="392"/>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203" tIns="0" rIns="252203" bIns="0" numCol="1" spcCol="1270" anchor="ctr" anchorCtr="0">
          <a:noAutofit/>
        </a:bodyPr>
        <a:lstStyle/>
        <a:p>
          <a:pPr lvl="0" algn="ctr" defTabSz="1600200">
            <a:lnSpc>
              <a:spcPct val="90000"/>
            </a:lnSpc>
            <a:spcBef>
              <a:spcPct val="0"/>
            </a:spcBef>
            <a:spcAft>
              <a:spcPct val="35000"/>
            </a:spcAft>
          </a:pPr>
          <a:r>
            <a:rPr lang="fa-IR" sz="3600" kern="1200" dirty="0" smtClean="0">
              <a:solidFill>
                <a:schemeClr val="tx1"/>
              </a:solidFill>
              <a:latin typeface="Calibri" panose="020F0502020204030204" pitchFamily="34" charset="0"/>
              <a:ea typeface="Calibri" panose="020F0502020204030204" pitchFamily="34" charset="0"/>
            </a:rPr>
            <a:t>خوشه بندی مسیرهای خرید مشتری</a:t>
          </a:r>
        </a:p>
      </dsp:txBody>
      <dsp:txXfrm>
        <a:off x="498220" y="1410649"/>
        <a:ext cx="8275529" cy="399568"/>
      </dsp:txXfrm>
    </dsp:sp>
    <dsp:sp modelId="{FF74EB3F-F1BA-4537-B3E8-52B007F3969B}">
      <dsp:nvSpPr>
        <dsp:cNvPr id="0" name=""/>
        <dsp:cNvSpPr/>
      </dsp:nvSpPr>
      <dsp:spPr>
        <a:xfrm>
          <a:off x="0" y="2290833"/>
          <a:ext cx="9532092" cy="378000"/>
        </a:xfrm>
        <a:prstGeom prst="rect">
          <a:avLst/>
        </a:prstGeom>
        <a:solidFill>
          <a:schemeClr val="lt1">
            <a:alpha val="90000"/>
            <a:hueOff val="0"/>
            <a:satOff val="0"/>
            <a:lumOff val="0"/>
            <a:alphaOff val="0"/>
          </a:schemeClr>
        </a:solidFill>
        <a:ln w="9525" cap="flat" cmpd="sng" algn="ctr">
          <a:solidFill>
            <a:schemeClr val="accent4">
              <a:hueOff val="2056394"/>
              <a:satOff val="-189"/>
              <a:lumOff val="588"/>
              <a:alphaOff val="0"/>
            </a:schemeClr>
          </a:solidFill>
          <a:prstDash val="solid"/>
        </a:ln>
        <a:effectLst/>
      </dsp:spPr>
      <dsp:style>
        <a:lnRef idx="1">
          <a:scrgbClr r="0" g="0" b="0"/>
        </a:lnRef>
        <a:fillRef idx="1">
          <a:scrgbClr r="0" g="0" b="0"/>
        </a:fillRef>
        <a:effectRef idx="0">
          <a:scrgbClr r="0" g="0" b="0"/>
        </a:effectRef>
        <a:fontRef idx="minor"/>
      </dsp:style>
    </dsp:sp>
    <dsp:sp modelId="{C7C5F172-67D2-4AD9-8A05-53C2FCCA93B2}">
      <dsp:nvSpPr>
        <dsp:cNvPr id="0" name=""/>
        <dsp:cNvSpPr/>
      </dsp:nvSpPr>
      <dsp:spPr>
        <a:xfrm>
          <a:off x="476604" y="2069433"/>
          <a:ext cx="8318761" cy="442800"/>
        </a:xfrm>
        <a:prstGeom prst="roundRect">
          <a:avLst/>
        </a:prstGeom>
        <a:gradFill rotWithShape="0">
          <a:gsLst>
            <a:gs pos="0">
              <a:schemeClr val="accent4">
                <a:hueOff val="2056394"/>
                <a:satOff val="-189"/>
                <a:lumOff val="588"/>
                <a:alphaOff val="0"/>
                <a:tint val="69000"/>
                <a:alpha val="100000"/>
                <a:satMod val="109000"/>
                <a:lumMod val="110000"/>
              </a:schemeClr>
            </a:gs>
            <a:gs pos="52000">
              <a:schemeClr val="accent4">
                <a:hueOff val="2056394"/>
                <a:satOff val="-189"/>
                <a:lumOff val="588"/>
                <a:alphaOff val="0"/>
                <a:tint val="74000"/>
                <a:satMod val="100000"/>
                <a:lumMod val="104000"/>
              </a:schemeClr>
            </a:gs>
            <a:gs pos="100000">
              <a:schemeClr val="accent4">
                <a:hueOff val="2056394"/>
                <a:satOff val="-189"/>
                <a:lumOff val="588"/>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203" tIns="0" rIns="252203" bIns="0" numCol="1" spcCol="1270" anchor="ctr" anchorCtr="0">
          <a:noAutofit/>
        </a:bodyPr>
        <a:lstStyle/>
        <a:p>
          <a:pPr lvl="0" algn="ctr" defTabSz="1600200">
            <a:lnSpc>
              <a:spcPct val="90000"/>
            </a:lnSpc>
            <a:spcBef>
              <a:spcPct val="0"/>
            </a:spcBef>
            <a:spcAft>
              <a:spcPct val="35000"/>
            </a:spcAft>
          </a:pPr>
          <a:r>
            <a:rPr lang="fa-IR" altLang="fa-IR" sz="3600" kern="1200" dirty="0" smtClean="0">
              <a:solidFill>
                <a:schemeClr val="tx1"/>
              </a:solidFill>
            </a:rPr>
            <a:t>تصویر سازی مسیر خرید و احتمال وجود مشتری</a:t>
          </a:r>
          <a:endParaRPr lang="en-US" sz="3600" kern="1200" dirty="0">
            <a:solidFill>
              <a:schemeClr val="tx1"/>
            </a:solidFill>
          </a:endParaRPr>
        </a:p>
      </dsp:txBody>
      <dsp:txXfrm>
        <a:off x="498220" y="2091049"/>
        <a:ext cx="8275529" cy="399568"/>
      </dsp:txXfrm>
    </dsp:sp>
    <dsp:sp modelId="{DCD20AB3-4B26-49CA-A864-92C693592967}">
      <dsp:nvSpPr>
        <dsp:cNvPr id="0" name=""/>
        <dsp:cNvSpPr/>
      </dsp:nvSpPr>
      <dsp:spPr>
        <a:xfrm>
          <a:off x="0" y="2971233"/>
          <a:ext cx="9532092" cy="378000"/>
        </a:xfrm>
        <a:prstGeom prst="rect">
          <a:avLst/>
        </a:prstGeom>
        <a:solidFill>
          <a:schemeClr val="lt1">
            <a:alpha val="90000"/>
            <a:hueOff val="0"/>
            <a:satOff val="0"/>
            <a:lumOff val="0"/>
            <a:alphaOff val="0"/>
          </a:schemeClr>
        </a:solidFill>
        <a:ln w="9525" cap="flat" cmpd="sng" algn="ctr">
          <a:solidFill>
            <a:schemeClr val="accent4">
              <a:hueOff val="2741859"/>
              <a:satOff val="-251"/>
              <a:lumOff val="785"/>
              <a:alphaOff val="0"/>
            </a:schemeClr>
          </a:solidFill>
          <a:prstDash val="solid"/>
        </a:ln>
        <a:effectLst/>
      </dsp:spPr>
      <dsp:style>
        <a:lnRef idx="1">
          <a:scrgbClr r="0" g="0" b="0"/>
        </a:lnRef>
        <a:fillRef idx="1">
          <a:scrgbClr r="0" g="0" b="0"/>
        </a:fillRef>
        <a:effectRef idx="0">
          <a:scrgbClr r="0" g="0" b="0"/>
        </a:effectRef>
        <a:fontRef idx="minor"/>
      </dsp:style>
    </dsp:sp>
    <dsp:sp modelId="{DD9F152A-DD2D-4877-82BB-3EBDF2035BD5}">
      <dsp:nvSpPr>
        <dsp:cNvPr id="0" name=""/>
        <dsp:cNvSpPr/>
      </dsp:nvSpPr>
      <dsp:spPr>
        <a:xfrm>
          <a:off x="476604" y="2736385"/>
          <a:ext cx="8318761" cy="442800"/>
        </a:xfrm>
        <a:prstGeom prst="roundRect">
          <a:avLst/>
        </a:prstGeom>
        <a:gradFill rotWithShape="0">
          <a:gsLst>
            <a:gs pos="0">
              <a:schemeClr val="accent4">
                <a:hueOff val="2741859"/>
                <a:satOff val="-251"/>
                <a:lumOff val="785"/>
                <a:alphaOff val="0"/>
                <a:tint val="69000"/>
                <a:alpha val="100000"/>
                <a:satMod val="109000"/>
                <a:lumMod val="110000"/>
              </a:schemeClr>
            </a:gs>
            <a:gs pos="52000">
              <a:schemeClr val="accent4">
                <a:hueOff val="2741859"/>
                <a:satOff val="-251"/>
                <a:lumOff val="785"/>
                <a:alphaOff val="0"/>
                <a:tint val="74000"/>
                <a:satMod val="100000"/>
                <a:lumMod val="104000"/>
              </a:schemeClr>
            </a:gs>
            <a:gs pos="100000">
              <a:schemeClr val="accent4">
                <a:hueOff val="2741859"/>
                <a:satOff val="-251"/>
                <a:lumOff val="785"/>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203" tIns="0" rIns="252203" bIns="0" numCol="1" spcCol="1270" anchor="ctr" anchorCtr="0">
          <a:noAutofit/>
        </a:bodyPr>
        <a:lstStyle/>
        <a:p>
          <a:pPr lvl="0" algn="ctr" defTabSz="1066800" rtl="1">
            <a:lnSpc>
              <a:spcPct val="90000"/>
            </a:lnSpc>
            <a:spcBef>
              <a:spcPct val="0"/>
            </a:spcBef>
            <a:spcAft>
              <a:spcPct val="35000"/>
            </a:spcAft>
          </a:pPr>
          <a:r>
            <a:rPr lang="ar-SA" sz="2400" b="0" kern="1200" dirty="0" smtClean="0">
              <a:solidFill>
                <a:schemeClr val="tx1"/>
              </a:solidFill>
              <a:ea typeface="Calibri" panose="020F0502020204030204" pitchFamily="34" charset="0"/>
              <a:cs typeface="+mn-cs"/>
            </a:rPr>
            <a:t>تجزیه و تحلیل مسیرهای خرید درون فروشگاه از </a:t>
          </a:r>
          <a:r>
            <a:rPr lang="fa-IR" sz="2400" b="0" kern="1200" dirty="0" smtClean="0">
              <a:solidFill>
                <a:schemeClr val="tx1"/>
              </a:solidFill>
              <a:ea typeface="Calibri" panose="020F0502020204030204" pitchFamily="34" charset="0"/>
              <a:cs typeface="+mn-cs"/>
            </a:rPr>
            <a:t>طریق </a:t>
          </a:r>
          <a:r>
            <a:rPr lang="ar-SA" sz="2400" b="0" kern="1200" dirty="0" smtClean="0">
              <a:solidFill>
                <a:schemeClr val="tx1"/>
              </a:solidFill>
              <a:ea typeface="Calibri" panose="020F0502020204030204" pitchFamily="34" charset="0"/>
              <a:cs typeface="+mn-cs"/>
            </a:rPr>
            <a:t>تگ های </a:t>
          </a:r>
          <a:r>
            <a:rPr lang="en-US" sz="2400" b="0" kern="1200" dirty="0" smtClean="0">
              <a:solidFill>
                <a:schemeClr val="tx1"/>
              </a:solidFill>
              <a:latin typeface="Arial" panose="020B0604020202020204" pitchFamily="34" charset="0"/>
              <a:ea typeface="Calibri" panose="020F0502020204030204" pitchFamily="34" charset="0"/>
              <a:cs typeface="+mn-cs"/>
            </a:rPr>
            <a:t>RFID </a:t>
          </a:r>
          <a:endParaRPr lang="en-US" sz="2400" b="0" kern="1200" dirty="0">
            <a:solidFill>
              <a:schemeClr val="tx1"/>
            </a:solidFill>
          </a:endParaRPr>
        </a:p>
      </dsp:txBody>
      <dsp:txXfrm>
        <a:off x="498220" y="2758001"/>
        <a:ext cx="8275529" cy="399568"/>
      </dsp:txXfrm>
    </dsp:sp>
    <dsp:sp modelId="{7BAA88FC-6761-4468-9363-C0508AFCB6C8}">
      <dsp:nvSpPr>
        <dsp:cNvPr id="0" name=""/>
        <dsp:cNvSpPr/>
      </dsp:nvSpPr>
      <dsp:spPr>
        <a:xfrm>
          <a:off x="0" y="3651633"/>
          <a:ext cx="9532092" cy="378000"/>
        </a:xfrm>
        <a:prstGeom prst="rect">
          <a:avLst/>
        </a:prstGeom>
        <a:solidFill>
          <a:schemeClr val="lt1">
            <a:alpha val="90000"/>
            <a:hueOff val="0"/>
            <a:satOff val="0"/>
            <a:lumOff val="0"/>
            <a:alphaOff val="0"/>
          </a:schemeClr>
        </a:solidFill>
        <a:ln w="9525" cap="flat" cmpd="sng" algn="ctr">
          <a:solidFill>
            <a:schemeClr val="accent4">
              <a:hueOff val="3427323"/>
              <a:satOff val="-314"/>
              <a:lumOff val="981"/>
              <a:alphaOff val="0"/>
            </a:schemeClr>
          </a:solidFill>
          <a:prstDash val="solid"/>
        </a:ln>
        <a:effectLst/>
      </dsp:spPr>
      <dsp:style>
        <a:lnRef idx="1">
          <a:scrgbClr r="0" g="0" b="0"/>
        </a:lnRef>
        <a:fillRef idx="1">
          <a:scrgbClr r="0" g="0" b="0"/>
        </a:fillRef>
        <a:effectRef idx="0">
          <a:scrgbClr r="0" g="0" b="0"/>
        </a:effectRef>
        <a:fontRef idx="minor"/>
      </dsp:style>
    </dsp:sp>
    <dsp:sp modelId="{58FD097C-019E-4290-8C95-12150F89F729}">
      <dsp:nvSpPr>
        <dsp:cNvPr id="0" name=""/>
        <dsp:cNvSpPr/>
      </dsp:nvSpPr>
      <dsp:spPr>
        <a:xfrm>
          <a:off x="476604" y="3430233"/>
          <a:ext cx="8318761" cy="442800"/>
        </a:xfrm>
        <a:prstGeom prst="roundRect">
          <a:avLst/>
        </a:prstGeom>
        <a:gradFill rotWithShape="0">
          <a:gsLst>
            <a:gs pos="0">
              <a:schemeClr val="accent4">
                <a:hueOff val="3427323"/>
                <a:satOff val="-314"/>
                <a:lumOff val="981"/>
                <a:alphaOff val="0"/>
                <a:tint val="69000"/>
                <a:alpha val="100000"/>
                <a:satMod val="109000"/>
                <a:lumMod val="110000"/>
              </a:schemeClr>
            </a:gs>
            <a:gs pos="52000">
              <a:schemeClr val="accent4">
                <a:hueOff val="3427323"/>
                <a:satOff val="-314"/>
                <a:lumOff val="981"/>
                <a:alphaOff val="0"/>
                <a:tint val="74000"/>
                <a:satMod val="100000"/>
                <a:lumMod val="104000"/>
              </a:schemeClr>
            </a:gs>
            <a:gs pos="100000">
              <a:schemeClr val="accent4">
                <a:hueOff val="3427323"/>
                <a:satOff val="-314"/>
                <a:lumOff val="981"/>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203" tIns="0" rIns="252203" bIns="0" numCol="1" spcCol="1270" anchor="ctr" anchorCtr="0">
          <a:noAutofit/>
        </a:bodyPr>
        <a:lstStyle/>
        <a:p>
          <a:pPr lvl="0" algn="ctr" defTabSz="1422400">
            <a:lnSpc>
              <a:spcPct val="90000"/>
            </a:lnSpc>
            <a:spcBef>
              <a:spcPct val="0"/>
            </a:spcBef>
            <a:spcAft>
              <a:spcPct val="35000"/>
            </a:spcAft>
          </a:pPr>
          <a:r>
            <a:rPr lang="ar-SA" sz="3200" b="0" kern="1200" dirty="0" smtClean="0">
              <a:solidFill>
                <a:schemeClr val="tx1"/>
              </a:solidFill>
              <a:ea typeface="Calibri" panose="020F0502020204030204" pitchFamily="34" charset="0"/>
            </a:rPr>
            <a:t>برآورد رفتار مشتری</a:t>
          </a:r>
          <a:r>
            <a:rPr lang="fa-IR" sz="3200" b="0" kern="1200" dirty="0" smtClean="0">
              <a:solidFill>
                <a:schemeClr val="tx1"/>
              </a:solidFill>
              <a:ea typeface="Calibri" panose="020F0502020204030204" pitchFamily="34" charset="0"/>
            </a:rPr>
            <a:t> </a:t>
          </a:r>
          <a:r>
            <a:rPr lang="ar-SA" sz="3200" b="0" kern="1200" dirty="0" smtClean="0">
              <a:solidFill>
                <a:schemeClr val="tx1"/>
              </a:solidFill>
              <a:ea typeface="Calibri" panose="020F0502020204030204" pitchFamily="34" charset="0"/>
            </a:rPr>
            <a:t>با استفاده از مدل پنهان مارکوف</a:t>
          </a:r>
          <a:endParaRPr lang="en-US" sz="3200" b="0" kern="1200" dirty="0" smtClean="0">
            <a:solidFill>
              <a:schemeClr val="tx1"/>
            </a:solidFill>
            <a:latin typeface="Calibri" panose="020F0502020204030204" pitchFamily="34" charset="0"/>
            <a:ea typeface="Calibri" panose="020F0502020204030204" pitchFamily="34" charset="0"/>
            <a:cs typeface="Arial" panose="020B0604020202020204" pitchFamily="34" charset="0"/>
          </a:endParaRPr>
        </a:p>
      </dsp:txBody>
      <dsp:txXfrm>
        <a:off x="498220" y="3451849"/>
        <a:ext cx="8275529" cy="399568"/>
      </dsp:txXfrm>
    </dsp:sp>
    <dsp:sp modelId="{4E5D9819-4358-4D56-BA81-54B82183A44C}">
      <dsp:nvSpPr>
        <dsp:cNvPr id="0" name=""/>
        <dsp:cNvSpPr/>
      </dsp:nvSpPr>
      <dsp:spPr>
        <a:xfrm>
          <a:off x="0" y="4332033"/>
          <a:ext cx="9532092" cy="378000"/>
        </a:xfrm>
        <a:prstGeom prst="rect">
          <a:avLst/>
        </a:prstGeom>
        <a:solidFill>
          <a:schemeClr val="lt1">
            <a:alpha val="90000"/>
            <a:hueOff val="0"/>
            <a:satOff val="0"/>
            <a:lumOff val="0"/>
            <a:alphaOff val="0"/>
          </a:schemeClr>
        </a:solidFill>
        <a:ln w="9525" cap="flat" cmpd="sng" algn="ctr">
          <a:solidFill>
            <a:schemeClr val="accent4">
              <a:hueOff val="4112788"/>
              <a:satOff val="-377"/>
              <a:lumOff val="1177"/>
              <a:alphaOff val="0"/>
            </a:schemeClr>
          </a:solidFill>
          <a:prstDash val="solid"/>
        </a:ln>
        <a:effectLst/>
      </dsp:spPr>
      <dsp:style>
        <a:lnRef idx="1">
          <a:scrgbClr r="0" g="0" b="0"/>
        </a:lnRef>
        <a:fillRef idx="1">
          <a:scrgbClr r="0" g="0" b="0"/>
        </a:fillRef>
        <a:effectRef idx="0">
          <a:scrgbClr r="0" g="0" b="0"/>
        </a:effectRef>
        <a:fontRef idx="minor"/>
      </dsp:style>
    </dsp:sp>
    <dsp:sp modelId="{77B7022B-0930-4907-9270-310103BEC914}">
      <dsp:nvSpPr>
        <dsp:cNvPr id="0" name=""/>
        <dsp:cNvSpPr/>
      </dsp:nvSpPr>
      <dsp:spPr>
        <a:xfrm>
          <a:off x="476604" y="4110633"/>
          <a:ext cx="8318761" cy="442800"/>
        </a:xfrm>
        <a:prstGeom prst="roundRect">
          <a:avLst/>
        </a:prstGeom>
        <a:gradFill rotWithShape="0">
          <a:gsLst>
            <a:gs pos="0">
              <a:schemeClr val="accent4">
                <a:hueOff val="4112788"/>
                <a:satOff val="-377"/>
                <a:lumOff val="1177"/>
                <a:alphaOff val="0"/>
                <a:tint val="69000"/>
                <a:alpha val="100000"/>
                <a:satMod val="109000"/>
                <a:lumMod val="110000"/>
              </a:schemeClr>
            </a:gs>
            <a:gs pos="52000">
              <a:schemeClr val="accent4">
                <a:hueOff val="4112788"/>
                <a:satOff val="-377"/>
                <a:lumOff val="1177"/>
                <a:alphaOff val="0"/>
                <a:tint val="74000"/>
                <a:satMod val="100000"/>
                <a:lumMod val="104000"/>
              </a:schemeClr>
            </a:gs>
            <a:gs pos="100000">
              <a:schemeClr val="accent4">
                <a:hueOff val="4112788"/>
                <a:satOff val="-377"/>
                <a:lumOff val="1177"/>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203" tIns="0" rIns="252203" bIns="0" numCol="1" spcCol="1270" anchor="ctr" anchorCtr="0">
          <a:noAutofit/>
        </a:bodyPr>
        <a:lstStyle/>
        <a:p>
          <a:pPr lvl="0" algn="ctr" defTabSz="1600200" rtl="1">
            <a:lnSpc>
              <a:spcPct val="90000"/>
            </a:lnSpc>
            <a:spcBef>
              <a:spcPct val="0"/>
            </a:spcBef>
            <a:spcAft>
              <a:spcPct val="35000"/>
            </a:spcAft>
          </a:pPr>
          <a:r>
            <a:rPr lang="fa-IR" sz="3600" b="0" kern="1200" dirty="0" smtClean="0">
              <a:solidFill>
                <a:schemeClr val="tx1"/>
              </a:solidFill>
            </a:rPr>
            <a:t> </a:t>
          </a:r>
          <a:r>
            <a:rPr lang="ar-SA" sz="3600" b="0" kern="1200" dirty="0" smtClean="0">
              <a:solidFill>
                <a:schemeClr val="tx1"/>
              </a:solidFill>
              <a:ea typeface="Calibri" panose="020F0502020204030204" pitchFamily="34" charset="0"/>
              <a:cs typeface="Arial" panose="020B0604020202020204" pitchFamily="34" charset="0"/>
            </a:rPr>
            <a:t>تاثیر ابعاد فرکتالی بر رفتار خرید</a:t>
          </a:r>
          <a:endParaRPr lang="en-US" sz="3600" b="0" kern="1200" dirty="0">
            <a:solidFill>
              <a:schemeClr val="tx1"/>
            </a:solidFill>
          </a:endParaRPr>
        </a:p>
      </dsp:txBody>
      <dsp:txXfrm>
        <a:off x="498220" y="4132249"/>
        <a:ext cx="8275529" cy="399568"/>
      </dsp:txXfrm>
    </dsp:sp>
    <dsp:sp modelId="{C3375024-BE54-489F-90B6-7FC0B831B55B}">
      <dsp:nvSpPr>
        <dsp:cNvPr id="0" name=""/>
        <dsp:cNvSpPr/>
      </dsp:nvSpPr>
      <dsp:spPr>
        <a:xfrm>
          <a:off x="0" y="5012433"/>
          <a:ext cx="9532092" cy="378000"/>
        </a:xfrm>
        <a:prstGeom prst="rect">
          <a:avLst/>
        </a:prstGeom>
        <a:solidFill>
          <a:schemeClr val="lt1">
            <a:alpha val="90000"/>
            <a:hueOff val="0"/>
            <a:satOff val="0"/>
            <a:lumOff val="0"/>
            <a:alphaOff val="0"/>
          </a:schemeClr>
        </a:solidFill>
        <a:ln w="9525" cap="flat" cmpd="sng" algn="ctr">
          <a:solidFill>
            <a:schemeClr val="accent4">
              <a:hueOff val="4798252"/>
              <a:satOff val="-440"/>
              <a:lumOff val="1373"/>
              <a:alphaOff val="0"/>
            </a:schemeClr>
          </a:solidFill>
          <a:prstDash val="solid"/>
        </a:ln>
        <a:effectLst/>
      </dsp:spPr>
      <dsp:style>
        <a:lnRef idx="1">
          <a:scrgbClr r="0" g="0" b="0"/>
        </a:lnRef>
        <a:fillRef idx="1">
          <a:scrgbClr r="0" g="0" b="0"/>
        </a:fillRef>
        <a:effectRef idx="0">
          <a:scrgbClr r="0" g="0" b="0"/>
        </a:effectRef>
        <a:fontRef idx="minor"/>
      </dsp:style>
    </dsp:sp>
    <dsp:sp modelId="{42B00FE0-2BA1-4055-B2FF-2CA4853D9904}">
      <dsp:nvSpPr>
        <dsp:cNvPr id="0" name=""/>
        <dsp:cNvSpPr/>
      </dsp:nvSpPr>
      <dsp:spPr>
        <a:xfrm>
          <a:off x="476604" y="4791033"/>
          <a:ext cx="8318761" cy="442800"/>
        </a:xfrm>
        <a:prstGeom prst="roundRect">
          <a:avLst/>
        </a:prstGeom>
        <a:gradFill rotWithShape="0">
          <a:gsLst>
            <a:gs pos="0">
              <a:schemeClr val="accent4">
                <a:hueOff val="4798252"/>
                <a:satOff val="-440"/>
                <a:lumOff val="1373"/>
                <a:alphaOff val="0"/>
                <a:tint val="69000"/>
                <a:alpha val="100000"/>
                <a:satMod val="109000"/>
                <a:lumMod val="110000"/>
              </a:schemeClr>
            </a:gs>
            <a:gs pos="52000">
              <a:schemeClr val="accent4">
                <a:hueOff val="4798252"/>
                <a:satOff val="-440"/>
                <a:lumOff val="1373"/>
                <a:alphaOff val="0"/>
                <a:tint val="74000"/>
                <a:satMod val="100000"/>
                <a:lumMod val="104000"/>
              </a:schemeClr>
            </a:gs>
            <a:gs pos="100000">
              <a:schemeClr val="accent4">
                <a:hueOff val="4798252"/>
                <a:satOff val="-440"/>
                <a:lumOff val="1373"/>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203" tIns="0" rIns="252203" bIns="0" numCol="1" spcCol="1270" anchor="ctr" anchorCtr="0">
          <a:noAutofit/>
        </a:bodyPr>
        <a:lstStyle/>
        <a:p>
          <a:pPr lvl="0" algn="ctr" defTabSz="1066800">
            <a:lnSpc>
              <a:spcPct val="90000"/>
            </a:lnSpc>
            <a:spcBef>
              <a:spcPct val="0"/>
            </a:spcBef>
            <a:spcAft>
              <a:spcPct val="35000"/>
            </a:spcAft>
          </a:pPr>
          <a:r>
            <a:rPr lang="fa-IR" sz="2400" b="0" kern="1200" dirty="0" smtClean="0">
              <a:solidFill>
                <a:schemeClr val="tx1"/>
              </a:solidFill>
            </a:rPr>
            <a:t> تست فرضیه رفتاری با استفاده از یک مدل یکپارچه </a:t>
          </a:r>
          <a:r>
            <a:rPr lang="ar-SA" sz="2400" b="0" kern="1200" dirty="0" smtClean="0">
              <a:solidFill>
                <a:schemeClr val="tx1"/>
              </a:solidFill>
            </a:rPr>
            <a:t>مسیر خرید </a:t>
          </a:r>
          <a:r>
            <a:rPr lang="fa-IR" sz="2400" b="0" kern="1200" dirty="0" smtClean="0">
              <a:solidFill>
                <a:schemeClr val="tx1"/>
              </a:solidFill>
            </a:rPr>
            <a:t>و رفتار خرید</a:t>
          </a:r>
          <a:endParaRPr lang="en-US" sz="2400" b="0" kern="1200" dirty="0">
            <a:solidFill>
              <a:schemeClr val="tx1"/>
            </a:solidFill>
          </a:endParaRPr>
        </a:p>
      </dsp:txBody>
      <dsp:txXfrm>
        <a:off x="498220" y="4812649"/>
        <a:ext cx="8275529"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3AE98-B899-4552-8AF7-D485F6970C88}">
      <dsp:nvSpPr>
        <dsp:cNvPr id="0" name=""/>
        <dsp:cNvSpPr/>
      </dsp:nvSpPr>
      <dsp:spPr>
        <a:xfrm>
          <a:off x="1314835" y="902332"/>
          <a:ext cx="2148911" cy="1966614"/>
        </a:xfrm>
        <a:prstGeom prst="ellipse">
          <a:avLst/>
        </a:prstGeom>
        <a:gradFill rotWithShape="0">
          <a:gsLst>
            <a:gs pos="0">
              <a:srgbClr val="C4220D">
                <a:hueOff val="0"/>
                <a:satOff val="0"/>
                <a:lumOff val="0"/>
                <a:alphaOff val="0"/>
                <a:tint val="69000"/>
                <a:alpha val="100000"/>
                <a:satMod val="109000"/>
                <a:lumMod val="110000"/>
              </a:srgbClr>
            </a:gs>
            <a:gs pos="52000">
              <a:srgbClr val="C4220D">
                <a:hueOff val="0"/>
                <a:satOff val="0"/>
                <a:lumOff val="0"/>
                <a:alphaOff val="0"/>
                <a:tint val="74000"/>
                <a:satMod val="100000"/>
                <a:lumMod val="104000"/>
              </a:srgbClr>
            </a:gs>
            <a:gs pos="100000">
              <a:srgbClr val="C4220D">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SA" sz="2800" b="1" kern="1200" dirty="0" smtClean="0">
              <a:solidFill>
                <a:schemeClr val="bg1"/>
              </a:solidFill>
              <a:latin typeface="Calibri" panose="020F0502020204030204" pitchFamily="34" charset="0"/>
              <a:ea typeface="+mn-ea"/>
              <a:cs typeface="Arial" panose="020B0604020202020204" pitchFamily="34" charset="0"/>
            </a:rPr>
            <a:t>پوشش</a:t>
          </a:r>
          <a:r>
            <a:rPr lang="fa-IR" sz="2800" b="1" kern="1200" dirty="0" smtClean="0">
              <a:solidFill>
                <a:schemeClr val="bg1"/>
              </a:solidFill>
              <a:latin typeface="Calibri" panose="020F0502020204030204" pitchFamily="34" charset="0"/>
              <a:ea typeface="+mn-ea"/>
              <a:cs typeface="Arial" panose="020B0604020202020204" pitchFamily="34" charset="0"/>
            </a:rPr>
            <a:t> </a:t>
          </a:r>
          <a:r>
            <a:rPr lang="ar-SA" sz="2800" b="1" kern="1200" dirty="0" smtClean="0">
              <a:solidFill>
                <a:schemeClr val="bg1"/>
              </a:solidFill>
              <a:latin typeface="Calibri" panose="020F0502020204030204" pitchFamily="34" charset="0"/>
              <a:ea typeface="+mn-ea"/>
              <a:cs typeface="Arial" panose="020B0604020202020204" pitchFamily="34" charset="0"/>
            </a:rPr>
            <a:t>تمامی فرآیند های خری</a:t>
          </a:r>
          <a:r>
            <a:rPr lang="fa-IR" sz="2800" b="1" kern="1200" dirty="0" smtClean="0">
              <a:solidFill>
                <a:schemeClr val="bg1"/>
              </a:solidFill>
              <a:latin typeface="Calibri" panose="020F0502020204030204" pitchFamily="34" charset="0"/>
              <a:ea typeface="+mn-ea"/>
              <a:cs typeface="Arial" panose="020B0604020202020204" pitchFamily="34" charset="0"/>
            </a:rPr>
            <a:t>د</a:t>
          </a:r>
          <a:endParaRPr lang="en-US" sz="2800" b="1" kern="1200" dirty="0">
            <a:solidFill>
              <a:schemeClr val="bg1"/>
            </a:solidFill>
            <a:latin typeface="Century Gothic" panose="020B0502020202020204"/>
            <a:ea typeface="+mn-ea"/>
            <a:cs typeface="+mn-cs"/>
          </a:endParaRPr>
        </a:p>
      </dsp:txBody>
      <dsp:txXfrm>
        <a:off x="1629536" y="1190336"/>
        <a:ext cx="1519509" cy="1390606"/>
      </dsp:txXfrm>
    </dsp:sp>
    <dsp:sp modelId="{C405D4C7-EF83-4E98-B5CA-7AB045545CFB}">
      <dsp:nvSpPr>
        <dsp:cNvPr id="0" name=""/>
        <dsp:cNvSpPr/>
      </dsp:nvSpPr>
      <dsp:spPr>
        <a:xfrm>
          <a:off x="2386777" y="459606"/>
          <a:ext cx="281308" cy="281611"/>
        </a:xfrm>
        <a:prstGeom prst="ellipse">
          <a:avLst/>
        </a:prstGeom>
        <a:gradFill rotWithShape="0">
          <a:gsLst>
            <a:gs pos="0">
              <a:srgbClr val="EB7712">
                <a:hueOff val="0"/>
                <a:satOff val="0"/>
                <a:lumOff val="0"/>
                <a:alphaOff val="0"/>
                <a:tint val="69000"/>
                <a:alpha val="100000"/>
                <a:satMod val="109000"/>
                <a:lumMod val="110000"/>
              </a:srgbClr>
            </a:gs>
            <a:gs pos="52000">
              <a:srgbClr val="EB7712">
                <a:hueOff val="0"/>
                <a:satOff val="0"/>
                <a:lumOff val="0"/>
                <a:alphaOff val="0"/>
                <a:tint val="74000"/>
                <a:satMod val="100000"/>
                <a:lumMod val="104000"/>
              </a:srgbClr>
            </a:gs>
            <a:gs pos="100000">
              <a:srgbClr val="EB7712">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121EB75-7A50-4281-A139-1D6B59B339C7}">
      <dsp:nvSpPr>
        <dsp:cNvPr id="0" name=""/>
        <dsp:cNvSpPr/>
      </dsp:nvSpPr>
      <dsp:spPr>
        <a:xfrm>
          <a:off x="1720876" y="2917479"/>
          <a:ext cx="203974" cy="203847"/>
        </a:xfrm>
        <a:prstGeom prst="ellipse">
          <a:avLst/>
        </a:prstGeom>
        <a:gradFill rotWithShape="0">
          <a:gsLst>
            <a:gs pos="0">
              <a:srgbClr val="ECBD31">
                <a:hueOff val="0"/>
                <a:satOff val="0"/>
                <a:lumOff val="0"/>
                <a:alphaOff val="0"/>
                <a:tint val="69000"/>
                <a:alpha val="100000"/>
                <a:satMod val="109000"/>
                <a:lumMod val="110000"/>
              </a:srgbClr>
            </a:gs>
            <a:gs pos="52000">
              <a:srgbClr val="ECBD31">
                <a:hueOff val="0"/>
                <a:satOff val="0"/>
                <a:lumOff val="0"/>
                <a:alphaOff val="0"/>
                <a:tint val="74000"/>
                <a:satMod val="100000"/>
                <a:lumMod val="104000"/>
              </a:srgbClr>
            </a:gs>
            <a:gs pos="100000">
              <a:srgbClr val="ECBD31">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9847769-CC39-411E-B47D-FC798068FF44}">
      <dsp:nvSpPr>
        <dsp:cNvPr id="0" name=""/>
        <dsp:cNvSpPr/>
      </dsp:nvSpPr>
      <dsp:spPr>
        <a:xfrm>
          <a:off x="3636055" y="1601907"/>
          <a:ext cx="203974" cy="203847"/>
        </a:xfrm>
        <a:prstGeom prst="ellipse">
          <a:avLst/>
        </a:prstGeom>
        <a:gradFill rotWithShape="0">
          <a:gsLst>
            <a:gs pos="0">
              <a:srgbClr val="92CE4A">
                <a:hueOff val="0"/>
                <a:satOff val="0"/>
                <a:lumOff val="0"/>
                <a:alphaOff val="0"/>
                <a:tint val="69000"/>
                <a:alpha val="100000"/>
                <a:satMod val="109000"/>
                <a:lumMod val="110000"/>
              </a:srgbClr>
            </a:gs>
            <a:gs pos="52000">
              <a:srgbClr val="92CE4A">
                <a:hueOff val="0"/>
                <a:satOff val="0"/>
                <a:lumOff val="0"/>
                <a:alphaOff val="0"/>
                <a:tint val="74000"/>
                <a:satMod val="100000"/>
                <a:lumMod val="104000"/>
              </a:srgbClr>
            </a:gs>
            <a:gs pos="100000">
              <a:srgbClr val="92CE4A">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2CB018E-B026-47A7-A2DE-CD4611CC9E76}">
      <dsp:nvSpPr>
        <dsp:cNvPr id="0" name=""/>
        <dsp:cNvSpPr/>
      </dsp:nvSpPr>
      <dsp:spPr>
        <a:xfrm>
          <a:off x="2661338" y="3134161"/>
          <a:ext cx="281308" cy="281611"/>
        </a:xfrm>
        <a:prstGeom prst="ellipse">
          <a:avLst/>
        </a:prstGeom>
        <a:gradFill rotWithShape="0">
          <a:gsLst>
            <a:gs pos="0">
              <a:srgbClr val="50CFB4">
                <a:hueOff val="0"/>
                <a:satOff val="0"/>
                <a:lumOff val="0"/>
                <a:alphaOff val="0"/>
                <a:tint val="69000"/>
                <a:alpha val="100000"/>
                <a:satMod val="109000"/>
                <a:lumMod val="110000"/>
              </a:srgbClr>
            </a:gs>
            <a:gs pos="52000">
              <a:srgbClr val="50CFB4">
                <a:hueOff val="0"/>
                <a:satOff val="0"/>
                <a:lumOff val="0"/>
                <a:alphaOff val="0"/>
                <a:tint val="74000"/>
                <a:satMod val="100000"/>
                <a:lumMod val="104000"/>
              </a:srgbClr>
            </a:gs>
            <a:gs pos="100000">
              <a:srgbClr val="50CFB4">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FF6E212-63FC-4C24-A746-AA6D1A869D19}">
      <dsp:nvSpPr>
        <dsp:cNvPr id="0" name=""/>
        <dsp:cNvSpPr/>
      </dsp:nvSpPr>
      <dsp:spPr>
        <a:xfrm>
          <a:off x="1777968" y="859373"/>
          <a:ext cx="203974" cy="203847"/>
        </a:xfrm>
        <a:prstGeom prst="ellipse">
          <a:avLst/>
        </a:prstGeom>
        <a:gradFill rotWithShape="0">
          <a:gsLst>
            <a:gs pos="0">
              <a:srgbClr val="0D8EC5">
                <a:hueOff val="0"/>
                <a:satOff val="0"/>
                <a:lumOff val="0"/>
                <a:alphaOff val="0"/>
                <a:tint val="69000"/>
                <a:alpha val="100000"/>
                <a:satMod val="109000"/>
                <a:lumMod val="110000"/>
              </a:srgbClr>
            </a:gs>
            <a:gs pos="52000">
              <a:srgbClr val="0D8EC5">
                <a:hueOff val="0"/>
                <a:satOff val="0"/>
                <a:lumOff val="0"/>
                <a:alphaOff val="0"/>
                <a:tint val="74000"/>
                <a:satMod val="100000"/>
                <a:lumMod val="104000"/>
              </a:srgbClr>
            </a:gs>
            <a:gs pos="100000">
              <a:srgbClr val="0D8EC5">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6179B13-551D-4362-8948-59BAFBE4B964}">
      <dsp:nvSpPr>
        <dsp:cNvPr id="0" name=""/>
        <dsp:cNvSpPr/>
      </dsp:nvSpPr>
      <dsp:spPr>
        <a:xfrm>
          <a:off x="1135943" y="2026589"/>
          <a:ext cx="203974" cy="203847"/>
        </a:xfrm>
        <a:prstGeom prst="ellipse">
          <a:avLst/>
        </a:prstGeom>
        <a:gradFill rotWithShape="0">
          <a:gsLst>
            <a:gs pos="0">
              <a:srgbClr val="EB7712">
                <a:hueOff val="0"/>
                <a:satOff val="0"/>
                <a:lumOff val="0"/>
                <a:alphaOff val="0"/>
                <a:tint val="69000"/>
                <a:alpha val="100000"/>
                <a:satMod val="109000"/>
                <a:lumMod val="110000"/>
              </a:srgbClr>
            </a:gs>
            <a:gs pos="52000">
              <a:srgbClr val="EB7712">
                <a:hueOff val="0"/>
                <a:satOff val="0"/>
                <a:lumOff val="0"/>
                <a:alphaOff val="0"/>
                <a:tint val="74000"/>
                <a:satMod val="100000"/>
                <a:lumMod val="104000"/>
              </a:srgbClr>
            </a:gs>
            <a:gs pos="100000">
              <a:srgbClr val="EB7712">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2FDD522-F40C-4328-BF63-4ABB590485E5}">
      <dsp:nvSpPr>
        <dsp:cNvPr id="0" name=""/>
        <dsp:cNvSpPr/>
      </dsp:nvSpPr>
      <dsp:spPr>
        <a:xfrm>
          <a:off x="-139159" y="764791"/>
          <a:ext cx="1610781" cy="1562115"/>
        </a:xfrm>
        <a:prstGeom prst="ellipse">
          <a:avLst/>
        </a:prstGeom>
        <a:gradFill rotWithShape="0">
          <a:gsLst>
            <a:gs pos="0">
              <a:srgbClr val="ECBD31">
                <a:hueOff val="0"/>
                <a:satOff val="0"/>
                <a:lumOff val="0"/>
                <a:alphaOff val="0"/>
                <a:tint val="69000"/>
                <a:alpha val="100000"/>
                <a:satMod val="109000"/>
                <a:lumMod val="110000"/>
              </a:srgbClr>
            </a:gs>
            <a:gs pos="52000">
              <a:srgbClr val="ECBD31">
                <a:hueOff val="0"/>
                <a:satOff val="0"/>
                <a:lumOff val="0"/>
                <a:alphaOff val="0"/>
                <a:tint val="74000"/>
                <a:satMod val="100000"/>
                <a:lumMod val="104000"/>
              </a:srgbClr>
            </a:gs>
            <a:gs pos="100000">
              <a:srgbClr val="ECBD31">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a-IR" sz="2800" kern="1200" smtClean="0">
              <a:solidFill>
                <a:sysClr val="windowText" lastClr="000000"/>
              </a:solidFill>
              <a:latin typeface="Century Gothic" panose="020B0502020202020204"/>
              <a:ea typeface="+mn-ea"/>
              <a:cs typeface="Arial" panose="020B0604020202020204" pitchFamily="34" charset="0"/>
            </a:rPr>
            <a:t>خرید های مشتری</a:t>
          </a:r>
          <a:endParaRPr lang="en-US" sz="2800" kern="1200" dirty="0">
            <a:solidFill>
              <a:sysClr val="windowText" lastClr="000000"/>
            </a:solidFill>
            <a:latin typeface="Century Gothic" panose="020B0502020202020204"/>
            <a:ea typeface="+mn-ea"/>
            <a:cs typeface="+mn-cs"/>
          </a:endParaRPr>
        </a:p>
      </dsp:txBody>
      <dsp:txXfrm>
        <a:off x="96734" y="993557"/>
        <a:ext cx="1138995" cy="1104583"/>
      </dsp:txXfrm>
    </dsp:sp>
    <dsp:sp modelId="{94D2D71C-9783-41D3-9171-EE6590395284}">
      <dsp:nvSpPr>
        <dsp:cNvPr id="0" name=""/>
        <dsp:cNvSpPr/>
      </dsp:nvSpPr>
      <dsp:spPr>
        <a:xfrm>
          <a:off x="2102355" y="868433"/>
          <a:ext cx="281308" cy="281611"/>
        </a:xfrm>
        <a:prstGeom prst="ellipse">
          <a:avLst/>
        </a:prstGeom>
        <a:gradFill rotWithShape="0">
          <a:gsLst>
            <a:gs pos="0">
              <a:srgbClr val="92CE4A">
                <a:hueOff val="0"/>
                <a:satOff val="0"/>
                <a:lumOff val="0"/>
                <a:alphaOff val="0"/>
                <a:tint val="69000"/>
                <a:alpha val="100000"/>
                <a:satMod val="109000"/>
                <a:lumMod val="110000"/>
              </a:srgbClr>
            </a:gs>
            <a:gs pos="52000">
              <a:srgbClr val="92CE4A">
                <a:hueOff val="0"/>
                <a:satOff val="0"/>
                <a:lumOff val="0"/>
                <a:alphaOff val="0"/>
                <a:tint val="74000"/>
                <a:satMod val="100000"/>
                <a:lumMod val="104000"/>
              </a:srgbClr>
            </a:gs>
            <a:gs pos="100000">
              <a:srgbClr val="92CE4A">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83D5B13-8A58-41B6-83D9-9206923BEC64}">
      <dsp:nvSpPr>
        <dsp:cNvPr id="0" name=""/>
        <dsp:cNvSpPr/>
      </dsp:nvSpPr>
      <dsp:spPr>
        <a:xfrm>
          <a:off x="248940" y="2361428"/>
          <a:ext cx="508638" cy="508863"/>
        </a:xfrm>
        <a:prstGeom prst="ellipse">
          <a:avLst/>
        </a:prstGeom>
        <a:gradFill rotWithShape="0">
          <a:gsLst>
            <a:gs pos="0">
              <a:srgbClr val="50CFB4">
                <a:hueOff val="0"/>
                <a:satOff val="0"/>
                <a:lumOff val="0"/>
                <a:alphaOff val="0"/>
                <a:tint val="69000"/>
                <a:alpha val="100000"/>
                <a:satMod val="109000"/>
                <a:lumMod val="110000"/>
              </a:srgbClr>
            </a:gs>
            <a:gs pos="52000">
              <a:srgbClr val="50CFB4">
                <a:hueOff val="0"/>
                <a:satOff val="0"/>
                <a:lumOff val="0"/>
                <a:alphaOff val="0"/>
                <a:tint val="74000"/>
                <a:satMod val="100000"/>
                <a:lumMod val="104000"/>
              </a:srgbClr>
            </a:gs>
            <a:gs pos="100000">
              <a:srgbClr val="50CFB4">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6A4DA0D-FFFA-4568-877C-AFABB4192691}">
      <dsp:nvSpPr>
        <dsp:cNvPr id="0" name=""/>
        <dsp:cNvSpPr/>
      </dsp:nvSpPr>
      <dsp:spPr>
        <a:xfrm>
          <a:off x="3464421" y="419559"/>
          <a:ext cx="1566074" cy="1284681"/>
        </a:xfrm>
        <a:prstGeom prst="ellipse">
          <a:avLst/>
        </a:prstGeom>
        <a:gradFill rotWithShape="0">
          <a:gsLst>
            <a:gs pos="0">
              <a:srgbClr val="0D8EC5">
                <a:hueOff val="0"/>
                <a:satOff val="0"/>
                <a:lumOff val="0"/>
                <a:alphaOff val="0"/>
                <a:tint val="69000"/>
                <a:alpha val="100000"/>
                <a:satMod val="109000"/>
                <a:lumMod val="110000"/>
              </a:srgbClr>
            </a:gs>
            <a:gs pos="52000">
              <a:srgbClr val="0D8EC5">
                <a:hueOff val="0"/>
                <a:satOff val="0"/>
                <a:lumOff val="0"/>
                <a:alphaOff val="0"/>
                <a:tint val="74000"/>
                <a:satMod val="100000"/>
                <a:lumMod val="104000"/>
              </a:srgbClr>
            </a:gs>
            <a:gs pos="100000">
              <a:srgbClr val="0D8EC5">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a-IR" sz="2800" kern="1200" dirty="0" smtClean="0">
              <a:solidFill>
                <a:sysClr val="windowText" lastClr="000000"/>
              </a:solidFill>
              <a:latin typeface="Century Gothic" panose="020B0502020202020204"/>
              <a:ea typeface="+mn-ea"/>
              <a:cs typeface="Arial" panose="020B0604020202020204" pitchFamily="34" charset="0"/>
            </a:rPr>
            <a:t>مسیر خریدار</a:t>
          </a:r>
          <a:endParaRPr lang="en-US" sz="2800" kern="1200" dirty="0">
            <a:solidFill>
              <a:sysClr val="windowText" lastClr="000000"/>
            </a:solidFill>
            <a:latin typeface="Century Gothic" panose="020B0502020202020204"/>
            <a:ea typeface="+mn-ea"/>
            <a:cs typeface="+mn-cs"/>
          </a:endParaRPr>
        </a:p>
      </dsp:txBody>
      <dsp:txXfrm>
        <a:off x="3693767" y="607696"/>
        <a:ext cx="1107382" cy="908407"/>
      </dsp:txXfrm>
    </dsp:sp>
    <dsp:sp modelId="{80160C46-5D74-4C83-B972-6200F12E22D9}">
      <dsp:nvSpPr>
        <dsp:cNvPr id="0" name=""/>
        <dsp:cNvSpPr/>
      </dsp:nvSpPr>
      <dsp:spPr>
        <a:xfrm>
          <a:off x="3273780" y="1258009"/>
          <a:ext cx="281308" cy="281611"/>
        </a:xfrm>
        <a:prstGeom prst="ellipse">
          <a:avLst/>
        </a:prstGeom>
        <a:gradFill rotWithShape="0">
          <a:gsLst>
            <a:gs pos="0">
              <a:srgbClr val="EB7712">
                <a:hueOff val="0"/>
                <a:satOff val="0"/>
                <a:lumOff val="0"/>
                <a:alphaOff val="0"/>
                <a:tint val="69000"/>
                <a:alpha val="100000"/>
                <a:satMod val="109000"/>
                <a:lumMod val="110000"/>
              </a:srgbClr>
            </a:gs>
            <a:gs pos="52000">
              <a:srgbClr val="EB7712">
                <a:hueOff val="0"/>
                <a:satOff val="0"/>
                <a:lumOff val="0"/>
                <a:alphaOff val="0"/>
                <a:tint val="74000"/>
                <a:satMod val="100000"/>
                <a:lumMod val="104000"/>
              </a:srgbClr>
            </a:gs>
            <a:gs pos="100000">
              <a:srgbClr val="EB7712">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12229E3-A17A-4699-8DA5-A5209C8C789C}">
      <dsp:nvSpPr>
        <dsp:cNvPr id="0" name=""/>
        <dsp:cNvSpPr/>
      </dsp:nvSpPr>
      <dsp:spPr>
        <a:xfrm>
          <a:off x="55346" y="2966931"/>
          <a:ext cx="203974" cy="203847"/>
        </a:xfrm>
        <a:prstGeom prst="ellipse">
          <a:avLst/>
        </a:prstGeom>
        <a:gradFill rotWithShape="0">
          <a:gsLst>
            <a:gs pos="0">
              <a:srgbClr val="ECBD31">
                <a:hueOff val="0"/>
                <a:satOff val="0"/>
                <a:lumOff val="0"/>
                <a:alphaOff val="0"/>
                <a:tint val="69000"/>
                <a:alpha val="100000"/>
                <a:satMod val="109000"/>
                <a:lumMod val="110000"/>
              </a:srgbClr>
            </a:gs>
            <a:gs pos="52000">
              <a:srgbClr val="ECBD31">
                <a:hueOff val="0"/>
                <a:satOff val="0"/>
                <a:lumOff val="0"/>
                <a:alphaOff val="0"/>
                <a:tint val="74000"/>
                <a:satMod val="100000"/>
                <a:lumMod val="104000"/>
              </a:srgbClr>
            </a:gs>
            <a:gs pos="100000">
              <a:srgbClr val="ECBD31">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3CF9C86-1FB3-45D5-8C1C-DE5724A045DF}">
      <dsp:nvSpPr>
        <dsp:cNvPr id="0" name=""/>
        <dsp:cNvSpPr/>
      </dsp:nvSpPr>
      <dsp:spPr>
        <a:xfrm>
          <a:off x="2087822" y="2676637"/>
          <a:ext cx="203974" cy="203847"/>
        </a:xfrm>
        <a:prstGeom prst="ellipse">
          <a:avLst/>
        </a:prstGeom>
        <a:gradFill rotWithShape="0">
          <a:gsLst>
            <a:gs pos="0">
              <a:srgbClr val="92CE4A">
                <a:hueOff val="0"/>
                <a:satOff val="0"/>
                <a:lumOff val="0"/>
                <a:alphaOff val="0"/>
                <a:tint val="69000"/>
                <a:alpha val="100000"/>
                <a:satMod val="109000"/>
                <a:lumMod val="110000"/>
              </a:srgbClr>
            </a:gs>
            <a:gs pos="52000">
              <a:srgbClr val="92CE4A">
                <a:hueOff val="0"/>
                <a:satOff val="0"/>
                <a:lumOff val="0"/>
                <a:alphaOff val="0"/>
                <a:tint val="74000"/>
                <a:satMod val="100000"/>
                <a:lumMod val="104000"/>
              </a:srgbClr>
            </a:gs>
            <a:gs pos="100000">
              <a:srgbClr val="92CE4A">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547FBB6-3572-4A74-9CC6-A13C2CFE3399}">
      <dsp:nvSpPr>
        <dsp:cNvPr id="0" name=""/>
        <dsp:cNvSpPr/>
      </dsp:nvSpPr>
      <dsp:spPr>
        <a:xfrm>
          <a:off x="3683031" y="2304128"/>
          <a:ext cx="1196320" cy="1146561"/>
        </a:xfrm>
        <a:prstGeom prst="ellipse">
          <a:avLst/>
        </a:prstGeom>
        <a:gradFill rotWithShape="0">
          <a:gsLst>
            <a:gs pos="0">
              <a:srgbClr val="50CFB4">
                <a:hueOff val="0"/>
                <a:satOff val="0"/>
                <a:lumOff val="0"/>
                <a:alphaOff val="0"/>
                <a:tint val="69000"/>
                <a:alpha val="100000"/>
                <a:satMod val="109000"/>
                <a:lumMod val="110000"/>
              </a:srgbClr>
            </a:gs>
            <a:gs pos="52000">
              <a:srgbClr val="50CFB4">
                <a:hueOff val="0"/>
                <a:satOff val="0"/>
                <a:lumOff val="0"/>
                <a:alphaOff val="0"/>
                <a:tint val="74000"/>
                <a:satMod val="100000"/>
                <a:lumMod val="104000"/>
              </a:srgbClr>
            </a:gs>
            <a:gs pos="100000">
              <a:srgbClr val="50CFB4">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smtClean="0">
              <a:solidFill>
                <a:sysClr val="windowText" lastClr="000000"/>
              </a:solidFill>
              <a:latin typeface="Century Gothic" panose="020B0502020202020204"/>
              <a:ea typeface="+mn-ea"/>
              <a:cs typeface="Arial" panose="020B0604020202020204" pitchFamily="34" charset="0"/>
            </a:rPr>
            <a:t>زمان صرف شده</a:t>
          </a:r>
          <a:endParaRPr lang="en-US" sz="2400" kern="1200" dirty="0">
            <a:solidFill>
              <a:sysClr val="windowText" lastClr="000000"/>
            </a:solidFill>
            <a:latin typeface="Century Gothic" panose="020B0502020202020204"/>
            <a:ea typeface="+mn-ea"/>
            <a:cs typeface="+mn-cs"/>
          </a:endParaRPr>
        </a:p>
      </dsp:txBody>
      <dsp:txXfrm>
        <a:off x="3858228" y="2472038"/>
        <a:ext cx="845926" cy="810741"/>
      </dsp:txXfrm>
    </dsp:sp>
    <dsp:sp modelId="{1DE1A1B4-8C2B-4DF7-8840-5933BCD3BFBA}">
      <dsp:nvSpPr>
        <dsp:cNvPr id="0" name=""/>
        <dsp:cNvSpPr/>
      </dsp:nvSpPr>
      <dsp:spPr>
        <a:xfrm>
          <a:off x="3618963" y="2160915"/>
          <a:ext cx="203974" cy="203847"/>
        </a:xfrm>
        <a:prstGeom prst="ellipse">
          <a:avLst/>
        </a:prstGeom>
        <a:gradFill rotWithShape="0">
          <a:gsLst>
            <a:gs pos="0">
              <a:srgbClr val="0D8EC5">
                <a:hueOff val="0"/>
                <a:satOff val="0"/>
                <a:lumOff val="0"/>
                <a:alphaOff val="0"/>
                <a:tint val="69000"/>
                <a:alpha val="100000"/>
                <a:satMod val="109000"/>
                <a:lumMod val="110000"/>
              </a:srgbClr>
            </a:gs>
            <a:gs pos="52000">
              <a:srgbClr val="0D8EC5">
                <a:hueOff val="0"/>
                <a:satOff val="0"/>
                <a:lumOff val="0"/>
                <a:alphaOff val="0"/>
                <a:tint val="74000"/>
                <a:satMod val="100000"/>
                <a:lumMod val="104000"/>
              </a:srgbClr>
            </a:gs>
            <a:gs pos="100000">
              <a:srgbClr val="0D8EC5">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3992934-7135-4AFC-889A-2CE12DCB32E0}">
      <dsp:nvSpPr>
        <dsp:cNvPr id="0" name=""/>
        <dsp:cNvSpPr/>
      </dsp:nvSpPr>
      <dsp:spPr>
        <a:xfrm>
          <a:off x="917413" y="3020466"/>
          <a:ext cx="1722148" cy="1399512"/>
        </a:xfrm>
        <a:prstGeom prst="ellipse">
          <a:avLst/>
        </a:prstGeom>
        <a:gradFill rotWithShape="0">
          <a:gsLst>
            <a:gs pos="0">
              <a:srgbClr val="EB7712">
                <a:hueOff val="0"/>
                <a:satOff val="0"/>
                <a:lumOff val="0"/>
                <a:alphaOff val="0"/>
                <a:tint val="69000"/>
                <a:alpha val="100000"/>
                <a:satMod val="109000"/>
                <a:lumMod val="110000"/>
              </a:srgbClr>
            </a:gs>
            <a:gs pos="52000">
              <a:srgbClr val="EB7712">
                <a:hueOff val="0"/>
                <a:satOff val="0"/>
                <a:lumOff val="0"/>
                <a:alphaOff val="0"/>
                <a:tint val="74000"/>
                <a:satMod val="100000"/>
                <a:lumMod val="104000"/>
              </a:srgbClr>
            </a:gs>
            <a:gs pos="100000">
              <a:srgbClr val="EB7712">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smtClean="0">
              <a:solidFill>
                <a:sysClr val="windowText" lastClr="000000"/>
              </a:solidFill>
              <a:latin typeface="Century Gothic" panose="020B0502020202020204"/>
              <a:ea typeface="+mn-ea"/>
              <a:cs typeface="Arial" panose="020B0604020202020204" pitchFamily="34" charset="0"/>
            </a:rPr>
            <a:t>چگونگی گذراندن زمان</a:t>
          </a:r>
          <a:endParaRPr lang="en-US" sz="2400" kern="1200" dirty="0">
            <a:solidFill>
              <a:sysClr val="windowText" lastClr="000000"/>
            </a:solidFill>
            <a:latin typeface="Century Gothic" panose="020B0502020202020204"/>
            <a:ea typeface="+mn-ea"/>
            <a:cs typeface="+mn-cs"/>
          </a:endParaRPr>
        </a:p>
      </dsp:txBody>
      <dsp:txXfrm>
        <a:off x="1169616" y="3225420"/>
        <a:ext cx="1217742" cy="989604"/>
      </dsp:txXfrm>
    </dsp:sp>
    <dsp:sp modelId="{AFC9B356-F9CC-484A-ACCC-8D2565D68882}">
      <dsp:nvSpPr>
        <dsp:cNvPr id="0" name=""/>
        <dsp:cNvSpPr/>
      </dsp:nvSpPr>
      <dsp:spPr>
        <a:xfrm>
          <a:off x="2182803" y="3171156"/>
          <a:ext cx="203974" cy="203847"/>
        </a:xfrm>
        <a:prstGeom prst="ellipse">
          <a:avLst/>
        </a:prstGeom>
        <a:gradFill rotWithShape="0">
          <a:gsLst>
            <a:gs pos="0">
              <a:srgbClr val="ECBD31">
                <a:hueOff val="0"/>
                <a:satOff val="0"/>
                <a:lumOff val="0"/>
                <a:alphaOff val="0"/>
                <a:tint val="69000"/>
                <a:alpha val="100000"/>
                <a:satMod val="109000"/>
                <a:lumMod val="110000"/>
              </a:srgbClr>
            </a:gs>
            <a:gs pos="52000">
              <a:srgbClr val="ECBD31">
                <a:hueOff val="0"/>
                <a:satOff val="0"/>
                <a:lumOff val="0"/>
                <a:alphaOff val="0"/>
                <a:tint val="74000"/>
                <a:satMod val="100000"/>
                <a:lumMod val="104000"/>
              </a:srgbClr>
            </a:gs>
            <a:gs pos="100000">
              <a:srgbClr val="ECBD31">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F1610-003E-4964-81FC-E570B3AC134E}">
      <dsp:nvSpPr>
        <dsp:cNvPr id="0" name=""/>
        <dsp:cNvSpPr/>
      </dsp:nvSpPr>
      <dsp:spPr>
        <a:xfrm>
          <a:off x="3122" y="12030"/>
          <a:ext cx="1338113" cy="516511"/>
        </a:xfrm>
        <a:prstGeom prst="chevron">
          <a:avLst>
            <a:gd name="adj" fmla="val 40000"/>
          </a:avLst>
        </a:prstGeom>
        <a:gradFill rotWithShape="0">
          <a:gsLst>
            <a:gs pos="0">
              <a:srgbClr val="EB7712">
                <a:hueOff val="0"/>
                <a:satOff val="0"/>
                <a:lumOff val="0"/>
                <a:alphaOff val="0"/>
                <a:tint val="69000"/>
                <a:alpha val="100000"/>
                <a:satMod val="109000"/>
                <a:lumMod val="110000"/>
              </a:srgbClr>
            </a:gs>
            <a:gs pos="52000">
              <a:srgbClr val="EB7712">
                <a:hueOff val="0"/>
                <a:satOff val="0"/>
                <a:lumOff val="0"/>
                <a:alphaOff val="0"/>
                <a:tint val="74000"/>
                <a:satMod val="100000"/>
                <a:lumMod val="104000"/>
              </a:srgbClr>
            </a:gs>
            <a:gs pos="100000">
              <a:srgbClr val="EB7712">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E2C4551-C807-4A0D-8971-2A99E674A00F}">
      <dsp:nvSpPr>
        <dsp:cNvPr id="0" name=""/>
        <dsp:cNvSpPr/>
      </dsp:nvSpPr>
      <dsp:spPr>
        <a:xfrm>
          <a:off x="359952" y="141158"/>
          <a:ext cx="1129962" cy="516511"/>
        </a:xfrm>
        <a:prstGeom prst="roundRect">
          <a:avLst>
            <a:gd name="adj" fmla="val 10000"/>
          </a:avLst>
        </a:prstGeom>
        <a:solidFill>
          <a:srgbClr val="C4220D">
            <a:lumMod val="20000"/>
            <a:lumOff val="80000"/>
            <a:alpha val="90000"/>
          </a:srgbClr>
        </a:solidFill>
        <a:ln w="9525" cap="flat" cmpd="sng" algn="ctr">
          <a:solidFill>
            <a:srgbClr val="EB7712">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a-IR" sz="2400" kern="1200" dirty="0" smtClean="0">
              <a:solidFill>
                <a:sysClr val="windowText" lastClr="000000">
                  <a:hueOff val="0"/>
                  <a:satOff val="0"/>
                  <a:lumOff val="0"/>
                  <a:alphaOff val="0"/>
                </a:sysClr>
              </a:solidFill>
              <a:latin typeface="Century Gothic" panose="020B0502020202020204"/>
              <a:ea typeface="+mn-ea"/>
              <a:cs typeface="Arial" panose="020B0604020202020204" pitchFamily="34" charset="0"/>
            </a:rPr>
            <a:t>مقدمه</a:t>
          </a:r>
          <a:endParaRPr lang="en-US" sz="2400" kern="1200" dirty="0">
            <a:solidFill>
              <a:sysClr val="windowText" lastClr="000000">
                <a:hueOff val="0"/>
                <a:satOff val="0"/>
                <a:lumOff val="0"/>
                <a:alphaOff val="0"/>
              </a:sysClr>
            </a:solidFill>
            <a:latin typeface="Century Gothic" panose="020B0502020202020204"/>
            <a:ea typeface="+mn-ea"/>
            <a:cs typeface="+mn-cs"/>
          </a:endParaRPr>
        </a:p>
      </dsp:txBody>
      <dsp:txXfrm>
        <a:off x="375080" y="156286"/>
        <a:ext cx="1099706" cy="486255"/>
      </dsp:txXfrm>
    </dsp:sp>
    <dsp:sp modelId="{90C62506-C51A-4DEF-A388-810D50298995}">
      <dsp:nvSpPr>
        <dsp:cNvPr id="0" name=""/>
        <dsp:cNvSpPr/>
      </dsp:nvSpPr>
      <dsp:spPr>
        <a:xfrm>
          <a:off x="1531545" y="12030"/>
          <a:ext cx="1338113" cy="516511"/>
        </a:xfrm>
        <a:prstGeom prst="chevron">
          <a:avLst>
            <a:gd name="adj" fmla="val 40000"/>
          </a:avLst>
        </a:prstGeom>
        <a:gradFill rotWithShape="0">
          <a:gsLst>
            <a:gs pos="0">
              <a:srgbClr val="ECBD31">
                <a:hueOff val="0"/>
                <a:satOff val="0"/>
                <a:lumOff val="0"/>
                <a:alphaOff val="0"/>
                <a:tint val="69000"/>
                <a:alpha val="100000"/>
                <a:satMod val="109000"/>
                <a:lumMod val="110000"/>
              </a:srgbClr>
            </a:gs>
            <a:gs pos="52000">
              <a:srgbClr val="ECBD31">
                <a:hueOff val="0"/>
                <a:satOff val="0"/>
                <a:lumOff val="0"/>
                <a:alphaOff val="0"/>
                <a:tint val="74000"/>
                <a:satMod val="100000"/>
                <a:lumMod val="104000"/>
              </a:srgbClr>
            </a:gs>
            <a:gs pos="100000">
              <a:srgbClr val="ECBD31">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A7974DE-79B7-4EF1-8C41-8DE5756F87DD}">
      <dsp:nvSpPr>
        <dsp:cNvPr id="0" name=""/>
        <dsp:cNvSpPr/>
      </dsp:nvSpPr>
      <dsp:spPr>
        <a:xfrm>
          <a:off x="1888375"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ECBD31">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a-IR" sz="2000" kern="1200" dirty="0" smtClean="0">
              <a:solidFill>
                <a:sysClr val="windowText" lastClr="000000">
                  <a:hueOff val="0"/>
                  <a:satOff val="0"/>
                  <a:lumOff val="0"/>
                  <a:alphaOff val="0"/>
                </a:sysClr>
              </a:solidFill>
              <a:latin typeface="Century Gothic" panose="020B0502020202020204"/>
              <a:ea typeface="+mn-ea"/>
              <a:cs typeface="Arial" panose="020B0604020202020204" pitchFamily="34" charset="0"/>
            </a:rPr>
            <a:t>مرور مقالات</a:t>
          </a:r>
          <a:endParaRPr lang="en-US" sz="2000" kern="1200" dirty="0">
            <a:solidFill>
              <a:sysClr val="windowText" lastClr="000000">
                <a:hueOff val="0"/>
                <a:satOff val="0"/>
                <a:lumOff val="0"/>
                <a:alphaOff val="0"/>
              </a:sysClr>
            </a:solidFill>
            <a:latin typeface="Century Gothic" panose="020B0502020202020204"/>
            <a:ea typeface="+mn-ea"/>
            <a:cs typeface="+mn-cs"/>
          </a:endParaRPr>
        </a:p>
      </dsp:txBody>
      <dsp:txXfrm>
        <a:off x="1903503" y="156286"/>
        <a:ext cx="1099706" cy="486255"/>
      </dsp:txXfrm>
    </dsp:sp>
    <dsp:sp modelId="{26A0EF97-1B4F-4758-994D-99E41A4A45DC}">
      <dsp:nvSpPr>
        <dsp:cNvPr id="0" name=""/>
        <dsp:cNvSpPr/>
      </dsp:nvSpPr>
      <dsp:spPr>
        <a:xfrm>
          <a:off x="3059968" y="12030"/>
          <a:ext cx="1338113" cy="516511"/>
        </a:xfrm>
        <a:prstGeom prst="chevron">
          <a:avLst>
            <a:gd name="adj" fmla="val 40000"/>
          </a:avLst>
        </a:prstGeom>
        <a:gradFill rotWithShape="0">
          <a:gsLst>
            <a:gs pos="0">
              <a:srgbClr val="92CE4A">
                <a:hueOff val="0"/>
                <a:satOff val="0"/>
                <a:lumOff val="0"/>
                <a:alphaOff val="0"/>
                <a:tint val="69000"/>
                <a:alpha val="100000"/>
                <a:satMod val="109000"/>
                <a:lumMod val="110000"/>
              </a:srgbClr>
            </a:gs>
            <a:gs pos="52000">
              <a:srgbClr val="92CE4A">
                <a:hueOff val="0"/>
                <a:satOff val="0"/>
                <a:lumOff val="0"/>
                <a:alphaOff val="0"/>
                <a:tint val="74000"/>
                <a:satMod val="100000"/>
                <a:lumMod val="104000"/>
              </a:srgbClr>
            </a:gs>
            <a:gs pos="100000">
              <a:srgbClr val="92CE4A">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8118D2A-AF6D-4B8E-8B6A-B2B814CEDC2F}">
      <dsp:nvSpPr>
        <dsp:cNvPr id="0" name=""/>
        <dsp:cNvSpPr/>
      </dsp:nvSpPr>
      <dsp:spPr>
        <a:xfrm>
          <a:off x="3416799"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92CE4A">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a-IR" sz="2000" b="0" kern="1200" dirty="0" smtClean="0">
              <a:solidFill>
                <a:schemeClr val="tx1"/>
              </a:solidFill>
              <a:latin typeface="Calibri" panose="020F0502020204030204" pitchFamily="34" charset="0"/>
              <a:ea typeface="Calibri" panose="020F0502020204030204" pitchFamily="34" charset="0"/>
            </a:rPr>
            <a:t>خوشه بندی </a:t>
          </a:r>
          <a:endParaRPr lang="en-US" sz="2000" b="0" kern="1200" dirty="0">
            <a:solidFill>
              <a:sysClr val="windowText" lastClr="000000">
                <a:hueOff val="0"/>
                <a:satOff val="0"/>
                <a:lumOff val="0"/>
                <a:alphaOff val="0"/>
              </a:sysClr>
            </a:solidFill>
            <a:latin typeface="Century Gothic" panose="020B0502020202020204"/>
            <a:ea typeface="+mn-ea"/>
            <a:cs typeface="+mn-cs"/>
          </a:endParaRPr>
        </a:p>
      </dsp:txBody>
      <dsp:txXfrm>
        <a:off x="3431927" y="156286"/>
        <a:ext cx="1099706" cy="486255"/>
      </dsp:txXfrm>
    </dsp:sp>
    <dsp:sp modelId="{40592EBD-0172-4B67-AE03-E450D80AA464}">
      <dsp:nvSpPr>
        <dsp:cNvPr id="0" name=""/>
        <dsp:cNvSpPr/>
      </dsp:nvSpPr>
      <dsp:spPr>
        <a:xfrm>
          <a:off x="4588391" y="12030"/>
          <a:ext cx="1338113" cy="516511"/>
        </a:xfrm>
        <a:prstGeom prst="chevron">
          <a:avLst>
            <a:gd name="adj" fmla="val 40000"/>
          </a:avLst>
        </a:prstGeom>
        <a:gradFill rotWithShape="0">
          <a:gsLst>
            <a:gs pos="0">
              <a:srgbClr val="50CFB4">
                <a:hueOff val="0"/>
                <a:satOff val="0"/>
                <a:lumOff val="0"/>
                <a:alphaOff val="0"/>
                <a:tint val="69000"/>
                <a:alpha val="100000"/>
                <a:satMod val="109000"/>
                <a:lumMod val="110000"/>
              </a:srgbClr>
            </a:gs>
            <a:gs pos="52000">
              <a:srgbClr val="50CFB4">
                <a:hueOff val="0"/>
                <a:satOff val="0"/>
                <a:lumOff val="0"/>
                <a:alphaOff val="0"/>
                <a:tint val="74000"/>
                <a:satMod val="100000"/>
                <a:lumMod val="104000"/>
              </a:srgbClr>
            </a:gs>
            <a:gs pos="100000">
              <a:srgbClr val="50CFB4">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37C4082-DB7D-49A3-9CA1-7FFC9EFCE609}">
      <dsp:nvSpPr>
        <dsp:cNvPr id="0" name=""/>
        <dsp:cNvSpPr/>
      </dsp:nvSpPr>
      <dsp:spPr>
        <a:xfrm>
          <a:off x="4945222"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50CFB4">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a-IR" altLang="fa-IR" sz="2000" kern="1200" dirty="0" smtClean="0">
              <a:solidFill>
                <a:schemeClr val="tx1"/>
              </a:solidFill>
            </a:rPr>
            <a:t>تصویر سازی </a:t>
          </a:r>
          <a:endParaRPr lang="en-US" sz="2000" kern="1200" dirty="0">
            <a:solidFill>
              <a:sysClr val="windowText" lastClr="000000">
                <a:hueOff val="0"/>
                <a:satOff val="0"/>
                <a:lumOff val="0"/>
                <a:alphaOff val="0"/>
              </a:sysClr>
            </a:solidFill>
            <a:latin typeface="Century Gothic" panose="020B0502020202020204"/>
            <a:ea typeface="+mn-ea"/>
            <a:cs typeface="+mn-cs"/>
          </a:endParaRPr>
        </a:p>
      </dsp:txBody>
      <dsp:txXfrm>
        <a:off x="4960350" y="156286"/>
        <a:ext cx="1099706" cy="486255"/>
      </dsp:txXfrm>
    </dsp:sp>
    <dsp:sp modelId="{30A82AE8-9015-460C-B86F-592DA4B6B909}">
      <dsp:nvSpPr>
        <dsp:cNvPr id="0" name=""/>
        <dsp:cNvSpPr/>
      </dsp:nvSpPr>
      <dsp:spPr>
        <a:xfrm>
          <a:off x="6116815" y="12030"/>
          <a:ext cx="1338113" cy="516511"/>
        </a:xfrm>
        <a:prstGeom prst="chevron">
          <a:avLst>
            <a:gd name="adj" fmla="val 40000"/>
          </a:avLst>
        </a:prstGeom>
        <a:gradFill rotWithShape="0">
          <a:gsLst>
            <a:gs pos="0">
              <a:schemeClr val="accent6">
                <a:hueOff val="0"/>
                <a:satOff val="0"/>
                <a:lumOff val="0"/>
                <a:alphaOff val="0"/>
                <a:tint val="69000"/>
                <a:alpha val="100000"/>
                <a:satMod val="109000"/>
                <a:lumMod val="110000"/>
              </a:schemeClr>
            </a:gs>
            <a:gs pos="52000">
              <a:schemeClr val="accent6">
                <a:hueOff val="0"/>
                <a:satOff val="0"/>
                <a:lumOff val="0"/>
                <a:alphaOff val="0"/>
                <a:tint val="74000"/>
                <a:satMod val="100000"/>
                <a:lumMod val="104000"/>
              </a:schemeClr>
            </a:gs>
            <a:gs pos="100000">
              <a:schemeClr val="accent6">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296D83F-AB90-4D96-8F86-FAF0A54337EC}">
      <dsp:nvSpPr>
        <dsp:cNvPr id="0" name=""/>
        <dsp:cNvSpPr/>
      </dsp:nvSpPr>
      <dsp:spPr>
        <a:xfrm>
          <a:off x="6473645" y="141158"/>
          <a:ext cx="1129962" cy="516511"/>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ar-SA" sz="2000" b="0" kern="1200" dirty="0" smtClean="0">
              <a:solidFill>
                <a:schemeClr val="tx1"/>
              </a:solidFill>
              <a:ea typeface="Calibri" panose="020F0502020204030204" pitchFamily="34" charset="0"/>
              <a:cs typeface="+mn-cs"/>
            </a:rPr>
            <a:t>تجزیه و تحلیل </a:t>
          </a:r>
          <a:endParaRPr lang="en-US" sz="2000" kern="1200" dirty="0"/>
        </a:p>
      </dsp:txBody>
      <dsp:txXfrm>
        <a:off x="6488773" y="156286"/>
        <a:ext cx="1099706" cy="486255"/>
      </dsp:txXfrm>
    </dsp:sp>
    <dsp:sp modelId="{C6ADBFF9-4FF1-4172-B852-3C209B45A5C2}">
      <dsp:nvSpPr>
        <dsp:cNvPr id="0" name=""/>
        <dsp:cNvSpPr/>
      </dsp:nvSpPr>
      <dsp:spPr>
        <a:xfrm>
          <a:off x="7645238" y="12030"/>
          <a:ext cx="1338113" cy="516511"/>
        </a:xfrm>
        <a:prstGeom prst="chevron">
          <a:avLst>
            <a:gd name="adj" fmla="val 40000"/>
          </a:avLst>
        </a:prstGeom>
        <a:gradFill rotWithShape="0">
          <a:gsLst>
            <a:gs pos="0">
              <a:srgbClr val="0D8EC5">
                <a:hueOff val="0"/>
                <a:satOff val="0"/>
                <a:lumOff val="0"/>
                <a:alphaOff val="0"/>
                <a:tint val="69000"/>
                <a:alpha val="100000"/>
                <a:satMod val="109000"/>
                <a:lumMod val="110000"/>
              </a:srgbClr>
            </a:gs>
            <a:gs pos="52000">
              <a:srgbClr val="0D8EC5">
                <a:hueOff val="0"/>
                <a:satOff val="0"/>
                <a:lumOff val="0"/>
                <a:alphaOff val="0"/>
                <a:tint val="74000"/>
                <a:satMod val="100000"/>
                <a:lumMod val="104000"/>
              </a:srgbClr>
            </a:gs>
            <a:gs pos="100000">
              <a:srgbClr val="0D8EC5">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D5D1BE4-E0FF-4203-8C11-755BCEC9CE16}">
      <dsp:nvSpPr>
        <dsp:cNvPr id="0" name=""/>
        <dsp:cNvSpPr/>
      </dsp:nvSpPr>
      <dsp:spPr>
        <a:xfrm>
          <a:off x="8002068"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0D8EC5">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ar-SA" sz="2000" b="0" kern="1200" dirty="0" smtClean="0">
              <a:solidFill>
                <a:schemeClr val="tx1"/>
              </a:solidFill>
              <a:ea typeface="Calibri" panose="020F0502020204030204" pitchFamily="34" charset="0"/>
            </a:rPr>
            <a:t>مدل پنهان مارکوف</a:t>
          </a:r>
          <a:endParaRPr lang="en-US" sz="2000" kern="1200" dirty="0">
            <a:solidFill>
              <a:sysClr val="windowText" lastClr="000000">
                <a:hueOff val="0"/>
                <a:satOff val="0"/>
                <a:lumOff val="0"/>
                <a:alphaOff val="0"/>
              </a:sysClr>
            </a:solidFill>
            <a:latin typeface="Century Gothic" panose="020B0502020202020204"/>
            <a:ea typeface="+mn-ea"/>
            <a:cs typeface="+mn-cs"/>
          </a:endParaRPr>
        </a:p>
      </dsp:txBody>
      <dsp:txXfrm>
        <a:off x="8017196" y="156286"/>
        <a:ext cx="1099706" cy="486255"/>
      </dsp:txXfrm>
    </dsp:sp>
    <dsp:sp modelId="{C5FF1D55-9BDC-490A-A503-F3EEA9F080C2}">
      <dsp:nvSpPr>
        <dsp:cNvPr id="0" name=""/>
        <dsp:cNvSpPr/>
      </dsp:nvSpPr>
      <dsp:spPr>
        <a:xfrm>
          <a:off x="9173661" y="12030"/>
          <a:ext cx="1338113" cy="516511"/>
        </a:xfrm>
        <a:prstGeom prst="chevron">
          <a:avLst>
            <a:gd name="adj" fmla="val 40000"/>
          </a:avLst>
        </a:prstGeom>
        <a:gradFill rotWithShape="0">
          <a:gsLst>
            <a:gs pos="0">
              <a:srgbClr val="EB7712">
                <a:hueOff val="0"/>
                <a:satOff val="0"/>
                <a:lumOff val="0"/>
                <a:alphaOff val="0"/>
                <a:tint val="69000"/>
                <a:alpha val="100000"/>
                <a:satMod val="109000"/>
                <a:lumMod val="110000"/>
              </a:srgbClr>
            </a:gs>
            <a:gs pos="52000">
              <a:srgbClr val="EB7712">
                <a:hueOff val="0"/>
                <a:satOff val="0"/>
                <a:lumOff val="0"/>
                <a:alphaOff val="0"/>
                <a:tint val="74000"/>
                <a:satMod val="100000"/>
                <a:lumMod val="104000"/>
              </a:srgbClr>
            </a:gs>
            <a:gs pos="100000">
              <a:srgbClr val="EB7712">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9EABD10-1014-42EC-AB8D-1C01DC76B88B}">
      <dsp:nvSpPr>
        <dsp:cNvPr id="0" name=""/>
        <dsp:cNvSpPr/>
      </dsp:nvSpPr>
      <dsp:spPr>
        <a:xfrm>
          <a:off x="9530491"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EB7712">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ar-SA" sz="2000" b="0" kern="1200" dirty="0" smtClean="0">
              <a:solidFill>
                <a:schemeClr val="tx1"/>
              </a:solidFill>
              <a:ea typeface="Calibri" panose="020F0502020204030204" pitchFamily="34" charset="0"/>
              <a:cs typeface="Arial" panose="020B0604020202020204" pitchFamily="34" charset="0"/>
            </a:rPr>
            <a:t>ابعاد فرکتالی </a:t>
          </a:r>
          <a:endParaRPr lang="en-US" sz="2000" kern="1200" dirty="0">
            <a:solidFill>
              <a:sysClr val="windowText" lastClr="000000">
                <a:hueOff val="0"/>
                <a:satOff val="0"/>
                <a:lumOff val="0"/>
                <a:alphaOff val="0"/>
              </a:sysClr>
            </a:solidFill>
            <a:latin typeface="Century Gothic" panose="020B0502020202020204"/>
            <a:ea typeface="+mn-ea"/>
            <a:cs typeface="+mn-cs"/>
          </a:endParaRPr>
        </a:p>
      </dsp:txBody>
      <dsp:txXfrm>
        <a:off x="9545619" y="156286"/>
        <a:ext cx="1099706" cy="486255"/>
      </dsp:txXfrm>
    </dsp:sp>
    <dsp:sp modelId="{5426CF4C-2F17-4691-AFEC-7F44CB8A3501}">
      <dsp:nvSpPr>
        <dsp:cNvPr id="0" name=""/>
        <dsp:cNvSpPr/>
      </dsp:nvSpPr>
      <dsp:spPr>
        <a:xfrm>
          <a:off x="10702084" y="12030"/>
          <a:ext cx="1338113" cy="516511"/>
        </a:xfrm>
        <a:prstGeom prst="chevron">
          <a:avLst>
            <a:gd name="adj" fmla="val 40000"/>
          </a:avLst>
        </a:prstGeom>
        <a:gradFill rotWithShape="0">
          <a:gsLst>
            <a:gs pos="0">
              <a:srgbClr val="ECBD31">
                <a:hueOff val="0"/>
                <a:satOff val="0"/>
                <a:lumOff val="0"/>
                <a:alphaOff val="0"/>
                <a:tint val="69000"/>
                <a:alpha val="100000"/>
                <a:satMod val="109000"/>
                <a:lumMod val="110000"/>
              </a:srgbClr>
            </a:gs>
            <a:gs pos="52000">
              <a:srgbClr val="ECBD31">
                <a:hueOff val="0"/>
                <a:satOff val="0"/>
                <a:lumOff val="0"/>
                <a:alphaOff val="0"/>
                <a:tint val="74000"/>
                <a:satMod val="100000"/>
                <a:lumMod val="104000"/>
              </a:srgbClr>
            </a:gs>
            <a:gs pos="100000">
              <a:srgbClr val="ECBD31">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B095087-EC72-4ACB-8BC2-3CD8F14513DA}">
      <dsp:nvSpPr>
        <dsp:cNvPr id="0" name=""/>
        <dsp:cNvSpPr/>
      </dsp:nvSpPr>
      <dsp:spPr>
        <a:xfrm>
          <a:off x="11058914"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ECBD31">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a-IR" sz="2000" b="0" kern="1200" dirty="0" smtClean="0">
              <a:solidFill>
                <a:schemeClr val="tx1"/>
              </a:solidFill>
            </a:rPr>
            <a:t>فرضیه رفتاری </a:t>
          </a:r>
          <a:endParaRPr lang="en-US" sz="2000" kern="1200" dirty="0">
            <a:solidFill>
              <a:sysClr val="windowText" lastClr="000000">
                <a:hueOff val="0"/>
                <a:satOff val="0"/>
                <a:lumOff val="0"/>
                <a:alphaOff val="0"/>
              </a:sysClr>
            </a:solidFill>
            <a:latin typeface="Century Gothic" panose="020B0502020202020204"/>
            <a:ea typeface="+mn-ea"/>
            <a:cs typeface="+mn-cs"/>
          </a:endParaRPr>
        </a:p>
      </dsp:txBody>
      <dsp:txXfrm>
        <a:off x="11074042" y="156286"/>
        <a:ext cx="1099706" cy="4862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F1610-003E-4964-81FC-E570B3AC134E}">
      <dsp:nvSpPr>
        <dsp:cNvPr id="0" name=""/>
        <dsp:cNvSpPr/>
      </dsp:nvSpPr>
      <dsp:spPr>
        <a:xfrm>
          <a:off x="3122" y="12030"/>
          <a:ext cx="1338113" cy="516511"/>
        </a:xfrm>
        <a:prstGeom prst="chevron">
          <a:avLst>
            <a:gd name="adj" fmla="val 40000"/>
          </a:avLst>
        </a:prstGeom>
        <a:gradFill rotWithShape="0">
          <a:gsLst>
            <a:gs pos="0">
              <a:srgbClr val="EB7712">
                <a:hueOff val="0"/>
                <a:satOff val="0"/>
                <a:lumOff val="0"/>
                <a:alphaOff val="0"/>
                <a:tint val="69000"/>
                <a:alpha val="100000"/>
                <a:satMod val="109000"/>
                <a:lumMod val="110000"/>
              </a:srgbClr>
            </a:gs>
            <a:gs pos="52000">
              <a:srgbClr val="EB7712">
                <a:hueOff val="0"/>
                <a:satOff val="0"/>
                <a:lumOff val="0"/>
                <a:alphaOff val="0"/>
                <a:tint val="74000"/>
                <a:satMod val="100000"/>
                <a:lumMod val="104000"/>
              </a:srgbClr>
            </a:gs>
            <a:gs pos="100000">
              <a:srgbClr val="EB7712">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E2C4551-C807-4A0D-8971-2A99E674A00F}">
      <dsp:nvSpPr>
        <dsp:cNvPr id="0" name=""/>
        <dsp:cNvSpPr/>
      </dsp:nvSpPr>
      <dsp:spPr>
        <a:xfrm>
          <a:off x="359952" y="141158"/>
          <a:ext cx="1129962" cy="516511"/>
        </a:xfrm>
        <a:prstGeom prst="roundRect">
          <a:avLst>
            <a:gd name="adj" fmla="val 10000"/>
          </a:avLst>
        </a:prstGeom>
        <a:solidFill>
          <a:srgbClr val="C4220D">
            <a:lumMod val="20000"/>
            <a:lumOff val="80000"/>
            <a:alpha val="90000"/>
          </a:srgbClr>
        </a:solidFill>
        <a:ln w="9525" cap="flat" cmpd="sng" algn="ctr">
          <a:solidFill>
            <a:srgbClr val="EB7712">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a-IR" sz="2400" kern="1200" dirty="0" smtClean="0">
              <a:solidFill>
                <a:sysClr val="windowText" lastClr="000000">
                  <a:hueOff val="0"/>
                  <a:satOff val="0"/>
                  <a:lumOff val="0"/>
                  <a:alphaOff val="0"/>
                </a:sysClr>
              </a:solidFill>
              <a:latin typeface="Century Gothic" panose="020B0502020202020204"/>
              <a:ea typeface="+mn-ea"/>
              <a:cs typeface="Arial" panose="020B0604020202020204" pitchFamily="34" charset="0"/>
            </a:rPr>
            <a:t>مقدمه</a:t>
          </a:r>
          <a:endParaRPr lang="en-US" sz="2400" kern="1200" dirty="0">
            <a:solidFill>
              <a:sysClr val="windowText" lastClr="000000">
                <a:hueOff val="0"/>
                <a:satOff val="0"/>
                <a:lumOff val="0"/>
                <a:alphaOff val="0"/>
              </a:sysClr>
            </a:solidFill>
            <a:latin typeface="Century Gothic" panose="020B0502020202020204"/>
            <a:ea typeface="+mn-ea"/>
            <a:cs typeface="+mn-cs"/>
          </a:endParaRPr>
        </a:p>
      </dsp:txBody>
      <dsp:txXfrm>
        <a:off x="375080" y="156286"/>
        <a:ext cx="1099706" cy="486255"/>
      </dsp:txXfrm>
    </dsp:sp>
    <dsp:sp modelId="{90C62506-C51A-4DEF-A388-810D50298995}">
      <dsp:nvSpPr>
        <dsp:cNvPr id="0" name=""/>
        <dsp:cNvSpPr/>
      </dsp:nvSpPr>
      <dsp:spPr>
        <a:xfrm>
          <a:off x="1531545" y="12030"/>
          <a:ext cx="1338113" cy="516511"/>
        </a:xfrm>
        <a:prstGeom prst="chevron">
          <a:avLst>
            <a:gd name="adj" fmla="val 40000"/>
          </a:avLst>
        </a:prstGeom>
        <a:gradFill rotWithShape="0">
          <a:gsLst>
            <a:gs pos="0">
              <a:srgbClr val="ECBD31">
                <a:hueOff val="0"/>
                <a:satOff val="0"/>
                <a:lumOff val="0"/>
                <a:alphaOff val="0"/>
                <a:tint val="69000"/>
                <a:alpha val="100000"/>
                <a:satMod val="109000"/>
                <a:lumMod val="110000"/>
              </a:srgbClr>
            </a:gs>
            <a:gs pos="52000">
              <a:srgbClr val="ECBD31">
                <a:hueOff val="0"/>
                <a:satOff val="0"/>
                <a:lumOff val="0"/>
                <a:alphaOff val="0"/>
                <a:tint val="74000"/>
                <a:satMod val="100000"/>
                <a:lumMod val="104000"/>
              </a:srgbClr>
            </a:gs>
            <a:gs pos="100000">
              <a:srgbClr val="ECBD31">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A7974DE-79B7-4EF1-8C41-8DE5756F87DD}">
      <dsp:nvSpPr>
        <dsp:cNvPr id="0" name=""/>
        <dsp:cNvSpPr/>
      </dsp:nvSpPr>
      <dsp:spPr>
        <a:xfrm>
          <a:off x="1888375"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ECBD31">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a-IR" sz="2000" kern="1200" dirty="0" smtClean="0">
              <a:solidFill>
                <a:sysClr val="windowText" lastClr="000000">
                  <a:hueOff val="0"/>
                  <a:satOff val="0"/>
                  <a:lumOff val="0"/>
                  <a:alphaOff val="0"/>
                </a:sysClr>
              </a:solidFill>
              <a:latin typeface="Century Gothic" panose="020B0502020202020204"/>
              <a:ea typeface="+mn-ea"/>
              <a:cs typeface="Arial" panose="020B0604020202020204" pitchFamily="34" charset="0"/>
            </a:rPr>
            <a:t>مرور مقالات</a:t>
          </a:r>
          <a:endParaRPr lang="en-US" sz="2000" kern="1200" dirty="0">
            <a:solidFill>
              <a:sysClr val="windowText" lastClr="000000">
                <a:hueOff val="0"/>
                <a:satOff val="0"/>
                <a:lumOff val="0"/>
                <a:alphaOff val="0"/>
              </a:sysClr>
            </a:solidFill>
            <a:latin typeface="Century Gothic" panose="020B0502020202020204"/>
            <a:ea typeface="+mn-ea"/>
            <a:cs typeface="+mn-cs"/>
          </a:endParaRPr>
        </a:p>
      </dsp:txBody>
      <dsp:txXfrm>
        <a:off x="1903503" y="156286"/>
        <a:ext cx="1099706" cy="486255"/>
      </dsp:txXfrm>
    </dsp:sp>
    <dsp:sp modelId="{26A0EF97-1B4F-4758-994D-99E41A4A45DC}">
      <dsp:nvSpPr>
        <dsp:cNvPr id="0" name=""/>
        <dsp:cNvSpPr/>
      </dsp:nvSpPr>
      <dsp:spPr>
        <a:xfrm>
          <a:off x="3059968" y="12030"/>
          <a:ext cx="1338113" cy="516511"/>
        </a:xfrm>
        <a:prstGeom prst="chevron">
          <a:avLst>
            <a:gd name="adj" fmla="val 40000"/>
          </a:avLst>
        </a:prstGeom>
        <a:gradFill rotWithShape="0">
          <a:gsLst>
            <a:gs pos="0">
              <a:srgbClr val="92CE4A">
                <a:hueOff val="0"/>
                <a:satOff val="0"/>
                <a:lumOff val="0"/>
                <a:alphaOff val="0"/>
                <a:tint val="69000"/>
                <a:alpha val="100000"/>
                <a:satMod val="109000"/>
                <a:lumMod val="110000"/>
              </a:srgbClr>
            </a:gs>
            <a:gs pos="52000">
              <a:srgbClr val="92CE4A">
                <a:hueOff val="0"/>
                <a:satOff val="0"/>
                <a:lumOff val="0"/>
                <a:alphaOff val="0"/>
                <a:tint val="74000"/>
                <a:satMod val="100000"/>
                <a:lumMod val="104000"/>
              </a:srgbClr>
            </a:gs>
            <a:gs pos="100000">
              <a:srgbClr val="92CE4A">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8118D2A-AF6D-4B8E-8B6A-B2B814CEDC2F}">
      <dsp:nvSpPr>
        <dsp:cNvPr id="0" name=""/>
        <dsp:cNvSpPr/>
      </dsp:nvSpPr>
      <dsp:spPr>
        <a:xfrm>
          <a:off x="3416799"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92CE4A">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a-IR" sz="2000" b="0" kern="1200" dirty="0" smtClean="0">
              <a:solidFill>
                <a:schemeClr val="tx1"/>
              </a:solidFill>
              <a:latin typeface="Calibri" panose="020F0502020204030204" pitchFamily="34" charset="0"/>
              <a:ea typeface="Calibri" panose="020F0502020204030204" pitchFamily="34" charset="0"/>
            </a:rPr>
            <a:t>خوشه بندی </a:t>
          </a:r>
          <a:endParaRPr lang="en-US" sz="2000" b="0" kern="1200" dirty="0">
            <a:solidFill>
              <a:sysClr val="windowText" lastClr="000000">
                <a:hueOff val="0"/>
                <a:satOff val="0"/>
                <a:lumOff val="0"/>
                <a:alphaOff val="0"/>
              </a:sysClr>
            </a:solidFill>
            <a:latin typeface="Century Gothic" panose="020B0502020202020204"/>
            <a:ea typeface="+mn-ea"/>
            <a:cs typeface="+mn-cs"/>
          </a:endParaRPr>
        </a:p>
      </dsp:txBody>
      <dsp:txXfrm>
        <a:off x="3431927" y="156286"/>
        <a:ext cx="1099706" cy="486255"/>
      </dsp:txXfrm>
    </dsp:sp>
    <dsp:sp modelId="{40592EBD-0172-4B67-AE03-E450D80AA464}">
      <dsp:nvSpPr>
        <dsp:cNvPr id="0" name=""/>
        <dsp:cNvSpPr/>
      </dsp:nvSpPr>
      <dsp:spPr>
        <a:xfrm>
          <a:off x="4588391" y="12030"/>
          <a:ext cx="1338113" cy="516511"/>
        </a:xfrm>
        <a:prstGeom prst="chevron">
          <a:avLst>
            <a:gd name="adj" fmla="val 40000"/>
          </a:avLst>
        </a:prstGeom>
        <a:gradFill rotWithShape="0">
          <a:gsLst>
            <a:gs pos="0">
              <a:srgbClr val="50CFB4">
                <a:hueOff val="0"/>
                <a:satOff val="0"/>
                <a:lumOff val="0"/>
                <a:alphaOff val="0"/>
                <a:tint val="69000"/>
                <a:alpha val="100000"/>
                <a:satMod val="109000"/>
                <a:lumMod val="110000"/>
              </a:srgbClr>
            </a:gs>
            <a:gs pos="52000">
              <a:srgbClr val="50CFB4">
                <a:hueOff val="0"/>
                <a:satOff val="0"/>
                <a:lumOff val="0"/>
                <a:alphaOff val="0"/>
                <a:tint val="74000"/>
                <a:satMod val="100000"/>
                <a:lumMod val="104000"/>
              </a:srgbClr>
            </a:gs>
            <a:gs pos="100000">
              <a:srgbClr val="50CFB4">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37C4082-DB7D-49A3-9CA1-7FFC9EFCE609}">
      <dsp:nvSpPr>
        <dsp:cNvPr id="0" name=""/>
        <dsp:cNvSpPr/>
      </dsp:nvSpPr>
      <dsp:spPr>
        <a:xfrm>
          <a:off x="4945222"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50CFB4">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a-IR" altLang="fa-IR" sz="2000" kern="1200" dirty="0" smtClean="0">
              <a:solidFill>
                <a:schemeClr val="tx1"/>
              </a:solidFill>
            </a:rPr>
            <a:t>تصویر سازی </a:t>
          </a:r>
          <a:endParaRPr lang="en-US" sz="2000" kern="1200" dirty="0">
            <a:solidFill>
              <a:sysClr val="windowText" lastClr="000000">
                <a:hueOff val="0"/>
                <a:satOff val="0"/>
                <a:lumOff val="0"/>
                <a:alphaOff val="0"/>
              </a:sysClr>
            </a:solidFill>
            <a:latin typeface="Century Gothic" panose="020B0502020202020204"/>
            <a:ea typeface="+mn-ea"/>
            <a:cs typeface="+mn-cs"/>
          </a:endParaRPr>
        </a:p>
      </dsp:txBody>
      <dsp:txXfrm>
        <a:off x="4960350" y="156286"/>
        <a:ext cx="1099706" cy="486255"/>
      </dsp:txXfrm>
    </dsp:sp>
    <dsp:sp modelId="{30A82AE8-9015-460C-B86F-592DA4B6B909}">
      <dsp:nvSpPr>
        <dsp:cNvPr id="0" name=""/>
        <dsp:cNvSpPr/>
      </dsp:nvSpPr>
      <dsp:spPr>
        <a:xfrm>
          <a:off x="6116815" y="12030"/>
          <a:ext cx="1338113" cy="516511"/>
        </a:xfrm>
        <a:prstGeom prst="chevron">
          <a:avLst>
            <a:gd name="adj" fmla="val 40000"/>
          </a:avLst>
        </a:prstGeom>
        <a:gradFill rotWithShape="0">
          <a:gsLst>
            <a:gs pos="0">
              <a:schemeClr val="accent6">
                <a:hueOff val="0"/>
                <a:satOff val="0"/>
                <a:lumOff val="0"/>
                <a:alphaOff val="0"/>
                <a:tint val="67000"/>
                <a:satMod val="105000"/>
                <a:lumMod val="110000"/>
              </a:schemeClr>
            </a:gs>
            <a:gs pos="50000">
              <a:schemeClr val="accent6">
                <a:hueOff val="0"/>
                <a:satOff val="0"/>
                <a:lumOff val="0"/>
                <a:alphaOff val="0"/>
                <a:tint val="73000"/>
                <a:satMod val="103000"/>
                <a:lumMod val="105000"/>
              </a:schemeClr>
            </a:gs>
            <a:gs pos="100000">
              <a:schemeClr val="accent6">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296D83F-AB90-4D96-8F86-FAF0A54337EC}">
      <dsp:nvSpPr>
        <dsp:cNvPr id="0" name=""/>
        <dsp:cNvSpPr/>
      </dsp:nvSpPr>
      <dsp:spPr>
        <a:xfrm>
          <a:off x="6473645" y="141158"/>
          <a:ext cx="1129962" cy="516511"/>
        </a:xfrm>
        <a:prstGeom prst="roundRect">
          <a:avLst>
            <a:gd name="adj" fmla="val 10000"/>
          </a:avLst>
        </a:prstGeom>
        <a:solidFill>
          <a:schemeClr val="lt1">
            <a:alpha val="90000"/>
            <a:hueOff val="0"/>
            <a:satOff val="0"/>
            <a:lumOff val="0"/>
            <a:alphaOff val="0"/>
          </a:schemeClr>
        </a:solidFill>
        <a:ln w="6350" cap="flat" cmpd="sng" algn="in">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ar-SA" sz="2000" b="0" kern="1200" dirty="0" smtClean="0">
              <a:solidFill>
                <a:schemeClr val="tx1"/>
              </a:solidFill>
              <a:ea typeface="Calibri" panose="020F0502020204030204" pitchFamily="34" charset="0"/>
              <a:cs typeface="+mn-cs"/>
            </a:rPr>
            <a:t>تجزیه و تحلیل </a:t>
          </a:r>
          <a:endParaRPr lang="en-US" sz="2000" kern="1200" dirty="0"/>
        </a:p>
      </dsp:txBody>
      <dsp:txXfrm>
        <a:off x="6488773" y="156286"/>
        <a:ext cx="1099706" cy="486255"/>
      </dsp:txXfrm>
    </dsp:sp>
    <dsp:sp modelId="{C6ADBFF9-4FF1-4172-B852-3C209B45A5C2}">
      <dsp:nvSpPr>
        <dsp:cNvPr id="0" name=""/>
        <dsp:cNvSpPr/>
      </dsp:nvSpPr>
      <dsp:spPr>
        <a:xfrm>
          <a:off x="7645238" y="12030"/>
          <a:ext cx="1338113" cy="516511"/>
        </a:xfrm>
        <a:prstGeom prst="chevron">
          <a:avLst>
            <a:gd name="adj" fmla="val 40000"/>
          </a:avLst>
        </a:prstGeom>
        <a:gradFill rotWithShape="0">
          <a:gsLst>
            <a:gs pos="0">
              <a:srgbClr val="0D8EC5">
                <a:hueOff val="0"/>
                <a:satOff val="0"/>
                <a:lumOff val="0"/>
                <a:alphaOff val="0"/>
                <a:tint val="69000"/>
                <a:alpha val="100000"/>
                <a:satMod val="109000"/>
                <a:lumMod val="110000"/>
              </a:srgbClr>
            </a:gs>
            <a:gs pos="52000">
              <a:srgbClr val="0D8EC5">
                <a:hueOff val="0"/>
                <a:satOff val="0"/>
                <a:lumOff val="0"/>
                <a:alphaOff val="0"/>
                <a:tint val="74000"/>
                <a:satMod val="100000"/>
                <a:lumMod val="104000"/>
              </a:srgbClr>
            </a:gs>
            <a:gs pos="100000">
              <a:srgbClr val="0D8EC5">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D5D1BE4-E0FF-4203-8C11-755BCEC9CE16}">
      <dsp:nvSpPr>
        <dsp:cNvPr id="0" name=""/>
        <dsp:cNvSpPr/>
      </dsp:nvSpPr>
      <dsp:spPr>
        <a:xfrm>
          <a:off x="8002068"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0D8EC5">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ar-SA" sz="2000" b="0" kern="1200" dirty="0" smtClean="0">
              <a:solidFill>
                <a:schemeClr val="tx1"/>
              </a:solidFill>
              <a:ea typeface="Calibri" panose="020F0502020204030204" pitchFamily="34" charset="0"/>
            </a:rPr>
            <a:t>مدل پنهان مارکوف</a:t>
          </a:r>
          <a:endParaRPr lang="en-US" sz="2000" kern="1200" dirty="0">
            <a:solidFill>
              <a:sysClr val="windowText" lastClr="000000">
                <a:hueOff val="0"/>
                <a:satOff val="0"/>
                <a:lumOff val="0"/>
                <a:alphaOff val="0"/>
              </a:sysClr>
            </a:solidFill>
            <a:latin typeface="Century Gothic" panose="020B0502020202020204"/>
            <a:ea typeface="+mn-ea"/>
            <a:cs typeface="+mn-cs"/>
          </a:endParaRPr>
        </a:p>
      </dsp:txBody>
      <dsp:txXfrm>
        <a:off x="8017196" y="156286"/>
        <a:ext cx="1099706" cy="486255"/>
      </dsp:txXfrm>
    </dsp:sp>
    <dsp:sp modelId="{C5FF1D55-9BDC-490A-A503-F3EEA9F080C2}">
      <dsp:nvSpPr>
        <dsp:cNvPr id="0" name=""/>
        <dsp:cNvSpPr/>
      </dsp:nvSpPr>
      <dsp:spPr>
        <a:xfrm>
          <a:off x="9173661" y="12030"/>
          <a:ext cx="1338113" cy="516511"/>
        </a:xfrm>
        <a:prstGeom prst="chevron">
          <a:avLst>
            <a:gd name="adj" fmla="val 40000"/>
          </a:avLst>
        </a:prstGeom>
        <a:gradFill rotWithShape="0">
          <a:gsLst>
            <a:gs pos="0">
              <a:srgbClr val="EB7712">
                <a:hueOff val="0"/>
                <a:satOff val="0"/>
                <a:lumOff val="0"/>
                <a:alphaOff val="0"/>
                <a:tint val="69000"/>
                <a:alpha val="100000"/>
                <a:satMod val="109000"/>
                <a:lumMod val="110000"/>
              </a:srgbClr>
            </a:gs>
            <a:gs pos="52000">
              <a:srgbClr val="EB7712">
                <a:hueOff val="0"/>
                <a:satOff val="0"/>
                <a:lumOff val="0"/>
                <a:alphaOff val="0"/>
                <a:tint val="74000"/>
                <a:satMod val="100000"/>
                <a:lumMod val="104000"/>
              </a:srgbClr>
            </a:gs>
            <a:gs pos="100000">
              <a:srgbClr val="EB7712">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9EABD10-1014-42EC-AB8D-1C01DC76B88B}">
      <dsp:nvSpPr>
        <dsp:cNvPr id="0" name=""/>
        <dsp:cNvSpPr/>
      </dsp:nvSpPr>
      <dsp:spPr>
        <a:xfrm>
          <a:off x="9530491"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EB7712">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ar-SA" sz="2000" b="0" kern="1200" dirty="0" smtClean="0">
              <a:solidFill>
                <a:schemeClr val="tx1"/>
              </a:solidFill>
              <a:ea typeface="Calibri" panose="020F0502020204030204" pitchFamily="34" charset="0"/>
              <a:cs typeface="Arial" panose="020B0604020202020204" pitchFamily="34" charset="0"/>
            </a:rPr>
            <a:t>ابعاد فرکتالی </a:t>
          </a:r>
          <a:endParaRPr lang="en-US" sz="2000" kern="1200" dirty="0">
            <a:solidFill>
              <a:sysClr val="windowText" lastClr="000000">
                <a:hueOff val="0"/>
                <a:satOff val="0"/>
                <a:lumOff val="0"/>
                <a:alphaOff val="0"/>
              </a:sysClr>
            </a:solidFill>
            <a:latin typeface="Century Gothic" panose="020B0502020202020204"/>
            <a:ea typeface="+mn-ea"/>
            <a:cs typeface="+mn-cs"/>
          </a:endParaRPr>
        </a:p>
      </dsp:txBody>
      <dsp:txXfrm>
        <a:off x="9545619" y="156286"/>
        <a:ext cx="1099706" cy="486255"/>
      </dsp:txXfrm>
    </dsp:sp>
    <dsp:sp modelId="{5426CF4C-2F17-4691-AFEC-7F44CB8A3501}">
      <dsp:nvSpPr>
        <dsp:cNvPr id="0" name=""/>
        <dsp:cNvSpPr/>
      </dsp:nvSpPr>
      <dsp:spPr>
        <a:xfrm>
          <a:off x="10702084" y="12030"/>
          <a:ext cx="1338113" cy="516511"/>
        </a:xfrm>
        <a:prstGeom prst="chevron">
          <a:avLst>
            <a:gd name="adj" fmla="val 40000"/>
          </a:avLst>
        </a:prstGeom>
        <a:gradFill rotWithShape="0">
          <a:gsLst>
            <a:gs pos="0">
              <a:srgbClr val="ECBD31">
                <a:hueOff val="0"/>
                <a:satOff val="0"/>
                <a:lumOff val="0"/>
                <a:alphaOff val="0"/>
                <a:tint val="69000"/>
                <a:alpha val="100000"/>
                <a:satMod val="109000"/>
                <a:lumMod val="110000"/>
              </a:srgbClr>
            </a:gs>
            <a:gs pos="52000">
              <a:srgbClr val="ECBD31">
                <a:hueOff val="0"/>
                <a:satOff val="0"/>
                <a:lumOff val="0"/>
                <a:alphaOff val="0"/>
                <a:tint val="74000"/>
                <a:satMod val="100000"/>
                <a:lumMod val="104000"/>
              </a:srgbClr>
            </a:gs>
            <a:gs pos="100000">
              <a:srgbClr val="ECBD31">
                <a:hueOff val="0"/>
                <a:satOff val="0"/>
                <a:lumOff val="0"/>
                <a:alphaOff val="0"/>
                <a:tint val="78000"/>
                <a:satMod val="100000"/>
                <a:lum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B095087-EC72-4ACB-8BC2-3CD8F14513DA}">
      <dsp:nvSpPr>
        <dsp:cNvPr id="0" name=""/>
        <dsp:cNvSpPr/>
      </dsp:nvSpPr>
      <dsp:spPr>
        <a:xfrm>
          <a:off x="11058914" y="141158"/>
          <a:ext cx="1129962" cy="516511"/>
        </a:xfrm>
        <a:prstGeom prst="roundRect">
          <a:avLst>
            <a:gd name="adj" fmla="val 10000"/>
          </a:avLst>
        </a:prstGeom>
        <a:solidFill>
          <a:sysClr val="window" lastClr="FFFFFF">
            <a:alpha val="90000"/>
            <a:hueOff val="0"/>
            <a:satOff val="0"/>
            <a:lumOff val="0"/>
            <a:alphaOff val="0"/>
          </a:sysClr>
        </a:solidFill>
        <a:ln w="9525" cap="flat" cmpd="sng" algn="ctr">
          <a:solidFill>
            <a:srgbClr val="ECBD31">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a-IR" sz="2000" b="0" kern="1200" dirty="0" smtClean="0">
              <a:solidFill>
                <a:schemeClr val="tx1"/>
              </a:solidFill>
            </a:rPr>
            <a:t>فرضیه رفتاری </a:t>
          </a:r>
          <a:endParaRPr lang="en-US" sz="2000" kern="1200" dirty="0">
            <a:solidFill>
              <a:sysClr val="windowText" lastClr="000000">
                <a:hueOff val="0"/>
                <a:satOff val="0"/>
                <a:lumOff val="0"/>
                <a:alphaOff val="0"/>
              </a:sysClr>
            </a:solidFill>
            <a:latin typeface="Century Gothic" panose="020B0502020202020204"/>
            <a:ea typeface="+mn-ea"/>
            <a:cs typeface="+mn-cs"/>
          </a:endParaRPr>
        </a:p>
      </dsp:txBody>
      <dsp:txXfrm>
        <a:off x="11074042" y="156286"/>
        <a:ext cx="1099706" cy="48625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a:defRPr sz="1200"/>
            </a:lvl1pPr>
          </a:lstStyle>
          <a:p>
            <a:fld id="{FA01C0BF-512D-421F-905A-72510559113B}" type="datetimeFigureOut">
              <a:rPr lang="fa-IR" smtClean="0"/>
              <a:t>26/01/1443</a:t>
            </a:fld>
            <a:endParaRPr lang="fa-I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a:defRPr sz="1200"/>
            </a:lvl1pPr>
          </a:lstStyle>
          <a:p>
            <a:fld id="{2491E3A5-50EA-4775-A329-9720B171A9C3}" type="slidenum">
              <a:rPr lang="fa-IR" smtClean="0"/>
              <a:t>‹#›</a:t>
            </a:fld>
            <a:endParaRPr lang="fa-IR"/>
          </a:p>
        </p:txBody>
      </p:sp>
    </p:spTree>
    <p:extLst>
      <p:ext uri="{BB962C8B-B14F-4D97-AF65-F5344CB8AC3E}">
        <p14:creationId xmlns:p14="http://schemas.microsoft.com/office/powerpoint/2010/main" val="2389118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2CF7B4C2-22BB-438E-B60B-DB52CA9D28DB}" type="datetimeFigureOut">
              <a:rPr lang="fa-IR" smtClean="0"/>
              <a:t>26/01/1443</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42AA4BCF-B5C1-44B3-875F-B7FEAF8F0D32}" type="slidenum">
              <a:rPr lang="fa-IR" smtClean="0"/>
              <a:t>‹#›</a:t>
            </a:fld>
            <a:endParaRPr lang="fa-IR"/>
          </a:p>
        </p:txBody>
      </p:sp>
    </p:spTree>
    <p:extLst>
      <p:ext uri="{BB962C8B-B14F-4D97-AF65-F5344CB8AC3E}">
        <p14:creationId xmlns:p14="http://schemas.microsoft.com/office/powerpoint/2010/main" val="3246424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90FC6D1-E0E6-4DE3-A0DF-89CDF3D8C1E2}" type="datetime8">
              <a:rPr lang="fa-IR" smtClean="0"/>
              <a:t>03 سپتامبر 21</a:t>
            </a:fld>
            <a:endParaRPr lang="fa-IR"/>
          </a:p>
        </p:txBody>
      </p:sp>
      <p:sp>
        <p:nvSpPr>
          <p:cNvPr id="5" name="Footer Placeholder 4"/>
          <p:cNvSpPr>
            <a:spLocks noGrp="1"/>
          </p:cNvSpPr>
          <p:nvPr>
            <p:ph type="ftr" sz="quarter" idx="11"/>
          </p:nvPr>
        </p:nvSpPr>
        <p:spPr>
          <a:xfrm>
            <a:off x="1371600" y="4323845"/>
            <a:ext cx="6400800" cy="365125"/>
          </a:xfrm>
        </p:spPr>
        <p:txBody>
          <a:bodyPr/>
          <a:lstStyle/>
          <a:p>
            <a:endParaRPr lang="fa-IR"/>
          </a:p>
        </p:txBody>
      </p:sp>
      <p:sp>
        <p:nvSpPr>
          <p:cNvPr id="6" name="Slide Number Placeholder 5"/>
          <p:cNvSpPr>
            <a:spLocks noGrp="1"/>
          </p:cNvSpPr>
          <p:nvPr>
            <p:ph type="sldNum" sz="quarter" idx="12"/>
          </p:nvPr>
        </p:nvSpPr>
        <p:spPr>
          <a:xfrm>
            <a:off x="8077200" y="1430866"/>
            <a:ext cx="2743200" cy="365125"/>
          </a:xfrm>
        </p:spPr>
        <p:txBody>
          <a:bodyPr/>
          <a:lstStyle/>
          <a:p>
            <a:fld id="{AD104CB8-B9C3-4943-BF34-9E7AC77170DF}" type="slidenum">
              <a:rPr lang="fa-IR" smtClean="0"/>
              <a:t>‹#›</a:t>
            </a:fld>
            <a:endParaRPr lang="fa-IR"/>
          </a:p>
        </p:txBody>
      </p:sp>
    </p:spTree>
    <p:extLst>
      <p:ext uri="{BB962C8B-B14F-4D97-AF65-F5344CB8AC3E}">
        <p14:creationId xmlns:p14="http://schemas.microsoft.com/office/powerpoint/2010/main" val="182109489"/>
      </p:ext>
    </p:extLst>
  </p:cSld>
  <p:clrMapOvr>
    <a:masterClrMapping/>
  </p:clrMapOvr>
  <p:transition spd="slow">
    <p:comb/>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8F1549-A914-4913-8215-5FCE0B510021}" type="datetime8">
              <a:rPr lang="fa-IR" smtClean="0"/>
              <a:t>03 سپتامبر 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D104CB8-B9C3-4943-BF34-9E7AC77170DF}" type="slidenum">
              <a:rPr lang="fa-IR" smtClean="0"/>
              <a:t>‹#›</a:t>
            </a:fld>
            <a:endParaRPr lang="fa-IR"/>
          </a:p>
        </p:txBody>
      </p:sp>
    </p:spTree>
    <p:extLst>
      <p:ext uri="{BB962C8B-B14F-4D97-AF65-F5344CB8AC3E}">
        <p14:creationId xmlns:p14="http://schemas.microsoft.com/office/powerpoint/2010/main" val="4070926107"/>
      </p:ext>
    </p:extLst>
  </p:cSld>
  <p:clrMapOvr>
    <a:masterClrMapping/>
  </p:clrMapOvr>
  <p:transition spd="slow">
    <p:comb/>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s-ES" altLang="fa-IR"/>
          </a:p>
        </p:txBody>
      </p:sp>
      <p:sp>
        <p:nvSpPr>
          <p:cNvPr id="5" name="Footer Placeholder 4"/>
          <p:cNvSpPr>
            <a:spLocks noGrp="1"/>
          </p:cNvSpPr>
          <p:nvPr>
            <p:ph type="ftr" sz="quarter" idx="11"/>
          </p:nvPr>
        </p:nvSpPr>
        <p:spPr/>
        <p:txBody>
          <a:bodyPr/>
          <a:lstStyle>
            <a:lvl1pPr>
              <a:defRPr/>
            </a:lvl1pPr>
          </a:lstStyle>
          <a:p>
            <a:endParaRPr lang="es-ES" altLang="fa-IR"/>
          </a:p>
        </p:txBody>
      </p:sp>
      <p:sp>
        <p:nvSpPr>
          <p:cNvPr id="6" name="Slide Number Placeholder 5"/>
          <p:cNvSpPr>
            <a:spLocks noGrp="1"/>
          </p:cNvSpPr>
          <p:nvPr>
            <p:ph type="sldNum" sz="quarter" idx="12"/>
          </p:nvPr>
        </p:nvSpPr>
        <p:spPr/>
        <p:txBody>
          <a:bodyPr/>
          <a:lstStyle>
            <a:lvl1pPr>
              <a:defRPr/>
            </a:lvl1pPr>
          </a:lstStyle>
          <a:p>
            <a:fld id="{9DA70B02-B5D0-4E2F-830C-E1B91624511D}" type="slidenum">
              <a:rPr lang="es-ES" altLang="fa-IR"/>
              <a:pPr/>
              <a:t>‹#›</a:t>
            </a:fld>
            <a:endParaRPr lang="es-ES" altLang="fa-IR"/>
          </a:p>
        </p:txBody>
      </p:sp>
    </p:spTree>
    <p:extLst>
      <p:ext uri="{BB962C8B-B14F-4D97-AF65-F5344CB8AC3E}">
        <p14:creationId xmlns:p14="http://schemas.microsoft.com/office/powerpoint/2010/main" val="27762068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endParaRPr lang="es-ES" altLang="fa-IR"/>
          </a:p>
        </p:txBody>
      </p:sp>
      <p:sp>
        <p:nvSpPr>
          <p:cNvPr id="5" name="Footer Placeholder 4"/>
          <p:cNvSpPr>
            <a:spLocks noGrp="1"/>
          </p:cNvSpPr>
          <p:nvPr>
            <p:ph type="ftr" sz="quarter" idx="11"/>
          </p:nvPr>
        </p:nvSpPr>
        <p:spPr/>
        <p:txBody>
          <a:bodyPr/>
          <a:lstStyle>
            <a:lvl1pPr>
              <a:defRPr/>
            </a:lvl1pPr>
          </a:lstStyle>
          <a:p>
            <a:endParaRPr lang="es-ES" altLang="fa-IR"/>
          </a:p>
        </p:txBody>
      </p:sp>
      <p:sp>
        <p:nvSpPr>
          <p:cNvPr id="6" name="Slide Number Placeholder 5"/>
          <p:cNvSpPr>
            <a:spLocks noGrp="1"/>
          </p:cNvSpPr>
          <p:nvPr>
            <p:ph type="sldNum" sz="quarter" idx="12"/>
          </p:nvPr>
        </p:nvSpPr>
        <p:spPr/>
        <p:txBody>
          <a:bodyPr/>
          <a:lstStyle>
            <a:lvl1pPr>
              <a:defRPr/>
            </a:lvl1pPr>
          </a:lstStyle>
          <a:p>
            <a:fld id="{47087E36-D996-4CD9-A524-FD602DB3786B}" type="slidenum">
              <a:rPr lang="es-ES" altLang="fa-IR"/>
              <a:pPr/>
              <a:t>‹#›</a:t>
            </a:fld>
            <a:endParaRPr lang="es-ES" altLang="fa-IR"/>
          </a:p>
        </p:txBody>
      </p:sp>
    </p:spTree>
    <p:extLst>
      <p:ext uri="{BB962C8B-B14F-4D97-AF65-F5344CB8AC3E}">
        <p14:creationId xmlns:p14="http://schemas.microsoft.com/office/powerpoint/2010/main" val="8160158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s-ES" altLang="fa-IR"/>
          </a:p>
        </p:txBody>
      </p:sp>
      <p:sp>
        <p:nvSpPr>
          <p:cNvPr id="5" name="Footer Placeholder 4"/>
          <p:cNvSpPr>
            <a:spLocks noGrp="1"/>
          </p:cNvSpPr>
          <p:nvPr>
            <p:ph type="ftr" sz="quarter" idx="11"/>
          </p:nvPr>
        </p:nvSpPr>
        <p:spPr/>
        <p:txBody>
          <a:bodyPr/>
          <a:lstStyle>
            <a:lvl1pPr>
              <a:defRPr/>
            </a:lvl1pPr>
          </a:lstStyle>
          <a:p>
            <a:endParaRPr lang="es-ES" altLang="fa-IR"/>
          </a:p>
        </p:txBody>
      </p:sp>
      <p:sp>
        <p:nvSpPr>
          <p:cNvPr id="6" name="Slide Number Placeholder 5"/>
          <p:cNvSpPr>
            <a:spLocks noGrp="1"/>
          </p:cNvSpPr>
          <p:nvPr>
            <p:ph type="sldNum" sz="quarter" idx="12"/>
          </p:nvPr>
        </p:nvSpPr>
        <p:spPr/>
        <p:txBody>
          <a:bodyPr/>
          <a:lstStyle>
            <a:lvl1pPr>
              <a:defRPr/>
            </a:lvl1pPr>
          </a:lstStyle>
          <a:p>
            <a:fld id="{8F14C341-EB86-473A-89DE-5E66EBA31C26}" type="slidenum">
              <a:rPr lang="es-ES" altLang="fa-IR"/>
              <a:pPr/>
              <a:t>‹#›</a:t>
            </a:fld>
            <a:endParaRPr lang="es-ES" altLang="fa-IR"/>
          </a:p>
        </p:txBody>
      </p:sp>
    </p:spTree>
    <p:extLst>
      <p:ext uri="{BB962C8B-B14F-4D97-AF65-F5344CB8AC3E}">
        <p14:creationId xmlns:p14="http://schemas.microsoft.com/office/powerpoint/2010/main" val="25966232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s-ES" altLang="fa-IR"/>
          </a:p>
        </p:txBody>
      </p:sp>
      <p:sp>
        <p:nvSpPr>
          <p:cNvPr id="5" name="Footer Placeholder 4"/>
          <p:cNvSpPr>
            <a:spLocks noGrp="1"/>
          </p:cNvSpPr>
          <p:nvPr>
            <p:ph type="ftr" sz="quarter" idx="11"/>
          </p:nvPr>
        </p:nvSpPr>
        <p:spPr/>
        <p:txBody>
          <a:bodyPr/>
          <a:lstStyle>
            <a:lvl1pPr>
              <a:defRPr/>
            </a:lvl1pPr>
          </a:lstStyle>
          <a:p>
            <a:endParaRPr lang="es-ES" altLang="fa-IR"/>
          </a:p>
        </p:txBody>
      </p:sp>
      <p:sp>
        <p:nvSpPr>
          <p:cNvPr id="6" name="Slide Number Placeholder 5"/>
          <p:cNvSpPr>
            <a:spLocks noGrp="1"/>
          </p:cNvSpPr>
          <p:nvPr>
            <p:ph type="sldNum" sz="quarter" idx="12"/>
          </p:nvPr>
        </p:nvSpPr>
        <p:spPr/>
        <p:txBody>
          <a:bodyPr/>
          <a:lstStyle>
            <a:lvl1pPr>
              <a:defRPr/>
            </a:lvl1pPr>
          </a:lstStyle>
          <a:p>
            <a:fld id="{8B075677-2B4D-44A4-9AEF-16335D2C4A18}" type="slidenum">
              <a:rPr lang="es-ES" altLang="fa-IR"/>
              <a:pPr/>
              <a:t>‹#›</a:t>
            </a:fld>
            <a:endParaRPr lang="es-ES" altLang="fa-IR"/>
          </a:p>
        </p:txBody>
      </p:sp>
    </p:spTree>
    <p:extLst>
      <p:ext uri="{BB962C8B-B14F-4D97-AF65-F5344CB8AC3E}">
        <p14:creationId xmlns:p14="http://schemas.microsoft.com/office/powerpoint/2010/main" val="25182261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s-ES" altLang="fa-IR"/>
          </a:p>
        </p:txBody>
      </p:sp>
      <p:sp>
        <p:nvSpPr>
          <p:cNvPr id="6" name="Footer Placeholder 5"/>
          <p:cNvSpPr>
            <a:spLocks noGrp="1"/>
          </p:cNvSpPr>
          <p:nvPr>
            <p:ph type="ftr" sz="quarter" idx="11"/>
          </p:nvPr>
        </p:nvSpPr>
        <p:spPr/>
        <p:txBody>
          <a:bodyPr/>
          <a:lstStyle>
            <a:lvl1pPr>
              <a:defRPr/>
            </a:lvl1pPr>
          </a:lstStyle>
          <a:p>
            <a:endParaRPr lang="es-ES" altLang="fa-IR"/>
          </a:p>
        </p:txBody>
      </p:sp>
      <p:sp>
        <p:nvSpPr>
          <p:cNvPr id="7" name="Slide Number Placeholder 6"/>
          <p:cNvSpPr>
            <a:spLocks noGrp="1"/>
          </p:cNvSpPr>
          <p:nvPr>
            <p:ph type="sldNum" sz="quarter" idx="12"/>
          </p:nvPr>
        </p:nvSpPr>
        <p:spPr/>
        <p:txBody>
          <a:bodyPr/>
          <a:lstStyle>
            <a:lvl1pPr>
              <a:defRPr/>
            </a:lvl1pPr>
          </a:lstStyle>
          <a:p>
            <a:fld id="{AE200C16-BA67-44AF-883B-19F8D2B04947}" type="slidenum">
              <a:rPr lang="es-ES" altLang="fa-IR"/>
              <a:pPr/>
              <a:t>‹#›</a:t>
            </a:fld>
            <a:endParaRPr lang="es-ES" altLang="fa-IR"/>
          </a:p>
        </p:txBody>
      </p:sp>
    </p:spTree>
    <p:extLst>
      <p:ext uri="{BB962C8B-B14F-4D97-AF65-F5344CB8AC3E}">
        <p14:creationId xmlns:p14="http://schemas.microsoft.com/office/powerpoint/2010/main" val="13688923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s-ES" altLang="fa-IR"/>
          </a:p>
        </p:txBody>
      </p:sp>
      <p:sp>
        <p:nvSpPr>
          <p:cNvPr id="8" name="Footer Placeholder 7"/>
          <p:cNvSpPr>
            <a:spLocks noGrp="1"/>
          </p:cNvSpPr>
          <p:nvPr>
            <p:ph type="ftr" sz="quarter" idx="11"/>
          </p:nvPr>
        </p:nvSpPr>
        <p:spPr/>
        <p:txBody>
          <a:bodyPr/>
          <a:lstStyle>
            <a:lvl1pPr>
              <a:defRPr/>
            </a:lvl1pPr>
          </a:lstStyle>
          <a:p>
            <a:endParaRPr lang="es-ES" altLang="fa-IR"/>
          </a:p>
        </p:txBody>
      </p:sp>
      <p:sp>
        <p:nvSpPr>
          <p:cNvPr id="9" name="Slide Number Placeholder 8"/>
          <p:cNvSpPr>
            <a:spLocks noGrp="1"/>
          </p:cNvSpPr>
          <p:nvPr>
            <p:ph type="sldNum" sz="quarter" idx="12"/>
          </p:nvPr>
        </p:nvSpPr>
        <p:spPr/>
        <p:txBody>
          <a:bodyPr/>
          <a:lstStyle>
            <a:lvl1pPr>
              <a:defRPr/>
            </a:lvl1pPr>
          </a:lstStyle>
          <a:p>
            <a:fld id="{AA55CF9A-9632-4784-9E35-9FCDFB747290}" type="slidenum">
              <a:rPr lang="es-ES" altLang="fa-IR"/>
              <a:pPr/>
              <a:t>‹#›</a:t>
            </a:fld>
            <a:endParaRPr lang="es-ES" altLang="fa-IR"/>
          </a:p>
        </p:txBody>
      </p:sp>
    </p:spTree>
    <p:extLst>
      <p:ext uri="{BB962C8B-B14F-4D97-AF65-F5344CB8AC3E}">
        <p14:creationId xmlns:p14="http://schemas.microsoft.com/office/powerpoint/2010/main" val="14450392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s-ES" altLang="fa-IR"/>
          </a:p>
        </p:txBody>
      </p:sp>
      <p:sp>
        <p:nvSpPr>
          <p:cNvPr id="4" name="Footer Placeholder 3"/>
          <p:cNvSpPr>
            <a:spLocks noGrp="1"/>
          </p:cNvSpPr>
          <p:nvPr>
            <p:ph type="ftr" sz="quarter" idx="11"/>
          </p:nvPr>
        </p:nvSpPr>
        <p:spPr/>
        <p:txBody>
          <a:bodyPr/>
          <a:lstStyle>
            <a:lvl1pPr>
              <a:defRPr/>
            </a:lvl1pPr>
          </a:lstStyle>
          <a:p>
            <a:endParaRPr lang="es-ES" altLang="fa-IR"/>
          </a:p>
        </p:txBody>
      </p:sp>
      <p:sp>
        <p:nvSpPr>
          <p:cNvPr id="5" name="Slide Number Placeholder 4"/>
          <p:cNvSpPr>
            <a:spLocks noGrp="1"/>
          </p:cNvSpPr>
          <p:nvPr>
            <p:ph type="sldNum" sz="quarter" idx="12"/>
          </p:nvPr>
        </p:nvSpPr>
        <p:spPr/>
        <p:txBody>
          <a:bodyPr/>
          <a:lstStyle>
            <a:lvl1pPr>
              <a:defRPr/>
            </a:lvl1pPr>
          </a:lstStyle>
          <a:p>
            <a:fld id="{DC180F97-BBC1-47ED-A3F4-7D28631FEE3D}" type="slidenum">
              <a:rPr lang="es-ES" altLang="fa-IR"/>
              <a:pPr/>
              <a:t>‹#›</a:t>
            </a:fld>
            <a:endParaRPr lang="es-ES" altLang="fa-IR"/>
          </a:p>
        </p:txBody>
      </p:sp>
    </p:spTree>
    <p:extLst>
      <p:ext uri="{BB962C8B-B14F-4D97-AF65-F5344CB8AC3E}">
        <p14:creationId xmlns:p14="http://schemas.microsoft.com/office/powerpoint/2010/main" val="40193920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fa-IR"/>
          </a:p>
        </p:txBody>
      </p:sp>
      <p:sp>
        <p:nvSpPr>
          <p:cNvPr id="3" name="Footer Placeholder 2"/>
          <p:cNvSpPr>
            <a:spLocks noGrp="1"/>
          </p:cNvSpPr>
          <p:nvPr>
            <p:ph type="ftr" sz="quarter" idx="11"/>
          </p:nvPr>
        </p:nvSpPr>
        <p:spPr/>
        <p:txBody>
          <a:bodyPr/>
          <a:lstStyle>
            <a:lvl1pPr>
              <a:defRPr/>
            </a:lvl1pPr>
          </a:lstStyle>
          <a:p>
            <a:endParaRPr lang="es-ES" altLang="fa-IR"/>
          </a:p>
        </p:txBody>
      </p:sp>
      <p:sp>
        <p:nvSpPr>
          <p:cNvPr id="4" name="Slide Number Placeholder 3"/>
          <p:cNvSpPr>
            <a:spLocks noGrp="1"/>
          </p:cNvSpPr>
          <p:nvPr>
            <p:ph type="sldNum" sz="quarter" idx="12"/>
          </p:nvPr>
        </p:nvSpPr>
        <p:spPr/>
        <p:txBody>
          <a:bodyPr/>
          <a:lstStyle>
            <a:lvl1pPr>
              <a:defRPr/>
            </a:lvl1pPr>
          </a:lstStyle>
          <a:p>
            <a:fld id="{DF509F0C-5DB9-4E62-BC63-AC419DF57A0B}" type="slidenum">
              <a:rPr lang="es-ES" altLang="fa-IR"/>
              <a:pPr/>
              <a:t>‹#›</a:t>
            </a:fld>
            <a:endParaRPr lang="es-ES" altLang="fa-IR"/>
          </a:p>
        </p:txBody>
      </p:sp>
    </p:spTree>
    <p:extLst>
      <p:ext uri="{BB962C8B-B14F-4D97-AF65-F5344CB8AC3E}">
        <p14:creationId xmlns:p14="http://schemas.microsoft.com/office/powerpoint/2010/main" val="35764839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s-ES" altLang="fa-IR"/>
          </a:p>
        </p:txBody>
      </p:sp>
      <p:sp>
        <p:nvSpPr>
          <p:cNvPr id="6" name="Footer Placeholder 5"/>
          <p:cNvSpPr>
            <a:spLocks noGrp="1"/>
          </p:cNvSpPr>
          <p:nvPr>
            <p:ph type="ftr" sz="quarter" idx="11"/>
          </p:nvPr>
        </p:nvSpPr>
        <p:spPr/>
        <p:txBody>
          <a:bodyPr/>
          <a:lstStyle>
            <a:lvl1pPr>
              <a:defRPr/>
            </a:lvl1pPr>
          </a:lstStyle>
          <a:p>
            <a:endParaRPr lang="es-ES" altLang="fa-IR"/>
          </a:p>
        </p:txBody>
      </p:sp>
      <p:sp>
        <p:nvSpPr>
          <p:cNvPr id="7" name="Slide Number Placeholder 6"/>
          <p:cNvSpPr>
            <a:spLocks noGrp="1"/>
          </p:cNvSpPr>
          <p:nvPr>
            <p:ph type="sldNum" sz="quarter" idx="12"/>
          </p:nvPr>
        </p:nvSpPr>
        <p:spPr/>
        <p:txBody>
          <a:bodyPr/>
          <a:lstStyle>
            <a:lvl1pPr>
              <a:defRPr/>
            </a:lvl1pPr>
          </a:lstStyle>
          <a:p>
            <a:fld id="{A1C80DB6-E3CD-4785-93C1-82AFD12D4C74}" type="slidenum">
              <a:rPr lang="es-ES" altLang="fa-IR"/>
              <a:pPr/>
              <a:t>‹#›</a:t>
            </a:fld>
            <a:endParaRPr lang="es-ES" altLang="fa-IR"/>
          </a:p>
        </p:txBody>
      </p:sp>
    </p:spTree>
    <p:extLst>
      <p:ext uri="{BB962C8B-B14F-4D97-AF65-F5344CB8AC3E}">
        <p14:creationId xmlns:p14="http://schemas.microsoft.com/office/powerpoint/2010/main" val="20575736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s-ES" altLang="fa-IR"/>
          </a:p>
        </p:txBody>
      </p:sp>
      <p:sp>
        <p:nvSpPr>
          <p:cNvPr id="6" name="Footer Placeholder 5"/>
          <p:cNvSpPr>
            <a:spLocks noGrp="1"/>
          </p:cNvSpPr>
          <p:nvPr>
            <p:ph type="ftr" sz="quarter" idx="11"/>
          </p:nvPr>
        </p:nvSpPr>
        <p:spPr/>
        <p:txBody>
          <a:bodyPr/>
          <a:lstStyle>
            <a:lvl1pPr>
              <a:defRPr/>
            </a:lvl1pPr>
          </a:lstStyle>
          <a:p>
            <a:endParaRPr lang="es-ES" altLang="fa-IR"/>
          </a:p>
        </p:txBody>
      </p:sp>
      <p:sp>
        <p:nvSpPr>
          <p:cNvPr id="7" name="Slide Number Placeholder 6"/>
          <p:cNvSpPr>
            <a:spLocks noGrp="1"/>
          </p:cNvSpPr>
          <p:nvPr>
            <p:ph type="sldNum" sz="quarter" idx="12"/>
          </p:nvPr>
        </p:nvSpPr>
        <p:spPr/>
        <p:txBody>
          <a:bodyPr/>
          <a:lstStyle>
            <a:lvl1pPr>
              <a:defRPr/>
            </a:lvl1pPr>
          </a:lstStyle>
          <a:p>
            <a:fld id="{CE38D282-99FE-4E76-907E-CF4A17B8FABB}" type="slidenum">
              <a:rPr lang="es-ES" altLang="fa-IR"/>
              <a:pPr/>
              <a:t>‹#›</a:t>
            </a:fld>
            <a:endParaRPr lang="es-ES" altLang="fa-IR"/>
          </a:p>
        </p:txBody>
      </p:sp>
    </p:spTree>
    <p:extLst>
      <p:ext uri="{BB962C8B-B14F-4D97-AF65-F5344CB8AC3E}">
        <p14:creationId xmlns:p14="http://schemas.microsoft.com/office/powerpoint/2010/main" val="4029321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B0254C3-9BCB-4735-83AE-1BFE062D3B9E}" type="datetime8">
              <a:rPr lang="fa-IR" smtClean="0"/>
              <a:t>03 سپتامبر 21</a:t>
            </a:fld>
            <a:endParaRPr lang="fa-IR"/>
          </a:p>
        </p:txBody>
      </p:sp>
      <p:sp>
        <p:nvSpPr>
          <p:cNvPr id="6" name="Footer Placeholder 5"/>
          <p:cNvSpPr>
            <a:spLocks noGrp="1"/>
          </p:cNvSpPr>
          <p:nvPr>
            <p:ph type="ftr" sz="quarter" idx="11"/>
          </p:nvPr>
        </p:nvSpPr>
        <p:spPr>
          <a:xfrm>
            <a:off x="685800" y="379941"/>
            <a:ext cx="6991492" cy="365125"/>
          </a:xfrm>
        </p:spPr>
        <p:txBody>
          <a:bodyPr/>
          <a:lstStyle/>
          <a:p>
            <a:endParaRPr lang="fa-IR"/>
          </a:p>
        </p:txBody>
      </p:sp>
      <p:sp>
        <p:nvSpPr>
          <p:cNvPr id="7" name="Slide Number Placeholder 6"/>
          <p:cNvSpPr>
            <a:spLocks noGrp="1"/>
          </p:cNvSpPr>
          <p:nvPr>
            <p:ph type="sldNum" sz="quarter" idx="12"/>
          </p:nvPr>
        </p:nvSpPr>
        <p:spPr>
          <a:xfrm>
            <a:off x="10862452" y="381000"/>
            <a:ext cx="643748" cy="365125"/>
          </a:xfrm>
        </p:spPr>
        <p:txBody>
          <a:bodyPr/>
          <a:lstStyle/>
          <a:p>
            <a:fld id="{AD104CB8-B9C3-4943-BF34-9E7AC77170DF}" type="slidenum">
              <a:rPr lang="fa-IR" smtClean="0"/>
              <a:t>‹#›</a:t>
            </a:fld>
            <a:endParaRPr lang="fa-IR"/>
          </a:p>
        </p:txBody>
      </p:sp>
    </p:spTree>
    <p:extLst>
      <p:ext uri="{BB962C8B-B14F-4D97-AF65-F5344CB8AC3E}">
        <p14:creationId xmlns:p14="http://schemas.microsoft.com/office/powerpoint/2010/main" val="121720622"/>
      </p:ext>
    </p:extLst>
  </p:cSld>
  <p:clrMapOvr>
    <a:masterClrMapping/>
  </p:clrMapOvr>
  <p:transition spd="slow">
    <p:comb/>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s-ES" altLang="fa-IR"/>
          </a:p>
        </p:txBody>
      </p:sp>
      <p:sp>
        <p:nvSpPr>
          <p:cNvPr id="5" name="Footer Placeholder 4"/>
          <p:cNvSpPr>
            <a:spLocks noGrp="1"/>
          </p:cNvSpPr>
          <p:nvPr>
            <p:ph type="ftr" sz="quarter" idx="11"/>
          </p:nvPr>
        </p:nvSpPr>
        <p:spPr/>
        <p:txBody>
          <a:bodyPr/>
          <a:lstStyle>
            <a:lvl1pPr>
              <a:defRPr/>
            </a:lvl1pPr>
          </a:lstStyle>
          <a:p>
            <a:endParaRPr lang="es-ES" altLang="fa-IR"/>
          </a:p>
        </p:txBody>
      </p:sp>
      <p:sp>
        <p:nvSpPr>
          <p:cNvPr id="6" name="Slide Number Placeholder 5"/>
          <p:cNvSpPr>
            <a:spLocks noGrp="1"/>
          </p:cNvSpPr>
          <p:nvPr>
            <p:ph type="sldNum" sz="quarter" idx="12"/>
          </p:nvPr>
        </p:nvSpPr>
        <p:spPr/>
        <p:txBody>
          <a:bodyPr/>
          <a:lstStyle>
            <a:lvl1pPr>
              <a:defRPr/>
            </a:lvl1pPr>
          </a:lstStyle>
          <a:p>
            <a:fld id="{27D1A51B-B1CF-47C5-A51A-DD8A7B9B998C}" type="slidenum">
              <a:rPr lang="es-ES" altLang="fa-IR"/>
              <a:pPr/>
              <a:t>‹#›</a:t>
            </a:fld>
            <a:endParaRPr lang="es-ES" altLang="fa-IR"/>
          </a:p>
        </p:txBody>
      </p:sp>
    </p:spTree>
    <p:extLst>
      <p:ext uri="{BB962C8B-B14F-4D97-AF65-F5344CB8AC3E}">
        <p14:creationId xmlns:p14="http://schemas.microsoft.com/office/powerpoint/2010/main" val="34542123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s-ES" altLang="fa-IR"/>
          </a:p>
        </p:txBody>
      </p:sp>
      <p:sp>
        <p:nvSpPr>
          <p:cNvPr id="5" name="Footer Placeholder 4"/>
          <p:cNvSpPr>
            <a:spLocks noGrp="1"/>
          </p:cNvSpPr>
          <p:nvPr>
            <p:ph type="ftr" sz="quarter" idx="11"/>
          </p:nvPr>
        </p:nvSpPr>
        <p:spPr/>
        <p:txBody>
          <a:bodyPr/>
          <a:lstStyle>
            <a:lvl1pPr>
              <a:defRPr/>
            </a:lvl1pPr>
          </a:lstStyle>
          <a:p>
            <a:endParaRPr lang="es-ES" altLang="fa-IR"/>
          </a:p>
        </p:txBody>
      </p:sp>
      <p:sp>
        <p:nvSpPr>
          <p:cNvPr id="6" name="Slide Number Placeholder 5"/>
          <p:cNvSpPr>
            <a:spLocks noGrp="1"/>
          </p:cNvSpPr>
          <p:nvPr>
            <p:ph type="sldNum" sz="quarter" idx="12"/>
          </p:nvPr>
        </p:nvSpPr>
        <p:spPr/>
        <p:txBody>
          <a:bodyPr/>
          <a:lstStyle>
            <a:lvl1pPr>
              <a:defRPr/>
            </a:lvl1pPr>
          </a:lstStyle>
          <a:p>
            <a:fld id="{D1ACF7B4-F434-450C-B398-FFF94C84CC86}" type="slidenum">
              <a:rPr lang="es-ES" altLang="fa-IR"/>
              <a:pPr/>
              <a:t>‹#›</a:t>
            </a:fld>
            <a:endParaRPr lang="es-ES" altLang="fa-IR"/>
          </a:p>
        </p:txBody>
      </p:sp>
    </p:spTree>
    <p:extLst>
      <p:ext uri="{BB962C8B-B14F-4D97-AF65-F5344CB8AC3E}">
        <p14:creationId xmlns:p14="http://schemas.microsoft.com/office/powerpoint/2010/main" val="5728124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DC36EDDA-D539-4259-86C9-E04C4DCC475B}" type="slidenum">
              <a:rPr lang="es-ES" altLang="fa-IR" smtClean="0">
                <a:solidFill>
                  <a:srgbClr val="000000"/>
                </a:solidFill>
              </a:rPr>
              <a:pPr fontAlgn="base">
                <a:spcBef>
                  <a:spcPct val="0"/>
                </a:spcBef>
                <a:spcAft>
                  <a:spcPct val="0"/>
                </a:spcAft>
              </a:pPr>
              <a:t>‹#›</a:t>
            </a:fld>
            <a:endParaRPr lang="es-ES" altLang="fa-IR" smtClean="0">
              <a:solidFill>
                <a:srgbClr val="000000"/>
              </a:solidFill>
            </a:endParaRPr>
          </a:p>
        </p:txBody>
      </p:sp>
    </p:spTree>
    <p:extLst>
      <p:ext uri="{BB962C8B-B14F-4D97-AF65-F5344CB8AC3E}">
        <p14:creationId xmlns:p14="http://schemas.microsoft.com/office/powerpoint/2010/main" val="38517208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C05B683-D5CC-4D38-B80F-2BEBB3A9E033}" type="slidenum">
              <a:rPr lang="es-ES" altLang="fa-IR" smtClean="0">
                <a:solidFill>
                  <a:srgbClr val="000000"/>
                </a:solidFill>
              </a:rPr>
              <a:pPr fontAlgn="base">
                <a:spcBef>
                  <a:spcPct val="0"/>
                </a:spcBef>
                <a:spcAft>
                  <a:spcPct val="0"/>
                </a:spcAft>
              </a:pPr>
              <a:t>‹#›</a:t>
            </a:fld>
            <a:endParaRPr lang="es-ES" altLang="fa-IR" smtClean="0">
              <a:solidFill>
                <a:srgbClr val="000000"/>
              </a:solidFill>
            </a:endParaRPr>
          </a:p>
        </p:txBody>
      </p:sp>
    </p:spTree>
    <p:extLst>
      <p:ext uri="{BB962C8B-B14F-4D97-AF65-F5344CB8AC3E}">
        <p14:creationId xmlns:p14="http://schemas.microsoft.com/office/powerpoint/2010/main" val="20682405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A9520EAE-8A4F-4285-9186-426FEC038BF1}" type="slidenum">
              <a:rPr lang="es-ES" altLang="fa-IR" smtClean="0">
                <a:solidFill>
                  <a:srgbClr val="000000"/>
                </a:solidFill>
              </a:rPr>
              <a:pPr fontAlgn="base">
                <a:spcBef>
                  <a:spcPct val="0"/>
                </a:spcBef>
                <a:spcAft>
                  <a:spcPct val="0"/>
                </a:spcAft>
              </a:pPr>
              <a:t>‹#›</a:t>
            </a:fld>
            <a:endParaRPr lang="es-ES" altLang="fa-IR" smtClean="0">
              <a:solidFill>
                <a:srgbClr val="000000"/>
              </a:solidFill>
            </a:endParaRPr>
          </a:p>
        </p:txBody>
      </p:sp>
    </p:spTree>
    <p:extLst>
      <p:ext uri="{BB962C8B-B14F-4D97-AF65-F5344CB8AC3E}">
        <p14:creationId xmlns:p14="http://schemas.microsoft.com/office/powerpoint/2010/main" val="6176181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B8346224-6A80-45CA-806A-4E9DBF832961}" type="slidenum">
              <a:rPr lang="es-ES" altLang="fa-IR" smtClean="0">
                <a:solidFill>
                  <a:srgbClr val="000000"/>
                </a:solidFill>
              </a:rPr>
              <a:pPr fontAlgn="base">
                <a:spcBef>
                  <a:spcPct val="0"/>
                </a:spcBef>
                <a:spcAft>
                  <a:spcPct val="0"/>
                </a:spcAft>
              </a:pPr>
              <a:t>‹#›</a:t>
            </a:fld>
            <a:endParaRPr lang="es-ES" altLang="fa-IR" smtClean="0">
              <a:solidFill>
                <a:srgbClr val="000000"/>
              </a:solidFill>
            </a:endParaRPr>
          </a:p>
        </p:txBody>
      </p:sp>
    </p:spTree>
    <p:extLst>
      <p:ext uri="{BB962C8B-B14F-4D97-AF65-F5344CB8AC3E}">
        <p14:creationId xmlns:p14="http://schemas.microsoft.com/office/powerpoint/2010/main" val="5851810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pPr>
            <a:fld id="{09AD3ED6-1C67-41BE-AB3C-5ACECFE853D3}" type="slidenum">
              <a:rPr lang="es-ES" altLang="fa-IR" smtClean="0">
                <a:solidFill>
                  <a:srgbClr val="000000"/>
                </a:solidFill>
              </a:rPr>
              <a:pPr fontAlgn="base">
                <a:spcBef>
                  <a:spcPct val="0"/>
                </a:spcBef>
                <a:spcAft>
                  <a:spcPct val="0"/>
                </a:spcAft>
              </a:pPr>
              <a:t>‹#›</a:t>
            </a:fld>
            <a:endParaRPr lang="es-ES" altLang="fa-IR" smtClean="0">
              <a:solidFill>
                <a:srgbClr val="000000"/>
              </a:solidFill>
            </a:endParaRPr>
          </a:p>
        </p:txBody>
      </p:sp>
    </p:spTree>
    <p:extLst>
      <p:ext uri="{BB962C8B-B14F-4D97-AF65-F5344CB8AC3E}">
        <p14:creationId xmlns:p14="http://schemas.microsoft.com/office/powerpoint/2010/main" val="40789076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72BDDB77-7F66-4A63-94FA-EA23195F76A2}" type="slidenum">
              <a:rPr lang="es-ES" altLang="fa-IR" smtClean="0">
                <a:solidFill>
                  <a:srgbClr val="000000"/>
                </a:solidFill>
              </a:rPr>
              <a:pPr fontAlgn="base">
                <a:spcBef>
                  <a:spcPct val="0"/>
                </a:spcBef>
                <a:spcAft>
                  <a:spcPct val="0"/>
                </a:spcAft>
              </a:pPr>
              <a:t>‹#›</a:t>
            </a:fld>
            <a:endParaRPr lang="es-ES" altLang="fa-IR" smtClean="0">
              <a:solidFill>
                <a:srgbClr val="000000"/>
              </a:solidFill>
            </a:endParaRPr>
          </a:p>
        </p:txBody>
      </p:sp>
    </p:spTree>
    <p:extLst>
      <p:ext uri="{BB962C8B-B14F-4D97-AF65-F5344CB8AC3E}">
        <p14:creationId xmlns:p14="http://schemas.microsoft.com/office/powerpoint/2010/main" val="14668951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6EFE1829-0449-4CCB-804F-D589E89E3D78}" type="slidenum">
              <a:rPr lang="es-ES" altLang="fa-IR" smtClean="0">
                <a:solidFill>
                  <a:srgbClr val="000000"/>
                </a:solidFill>
              </a:rPr>
              <a:pPr fontAlgn="base">
                <a:spcBef>
                  <a:spcPct val="0"/>
                </a:spcBef>
                <a:spcAft>
                  <a:spcPct val="0"/>
                </a:spcAft>
              </a:pPr>
              <a:t>‹#›</a:t>
            </a:fld>
            <a:endParaRPr lang="es-ES" altLang="fa-IR" smtClean="0">
              <a:solidFill>
                <a:srgbClr val="000000"/>
              </a:solidFill>
            </a:endParaRPr>
          </a:p>
        </p:txBody>
      </p:sp>
    </p:spTree>
    <p:extLst>
      <p:ext uri="{BB962C8B-B14F-4D97-AF65-F5344CB8AC3E}">
        <p14:creationId xmlns:p14="http://schemas.microsoft.com/office/powerpoint/2010/main" val="28916536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BD8B0DED-D9AB-4FEE-9F3B-D67B5DAE217F}" type="slidenum">
              <a:rPr lang="es-ES" altLang="fa-IR" smtClean="0">
                <a:solidFill>
                  <a:srgbClr val="000000"/>
                </a:solidFill>
              </a:rPr>
              <a:pPr fontAlgn="base">
                <a:spcBef>
                  <a:spcPct val="0"/>
                </a:spcBef>
                <a:spcAft>
                  <a:spcPct val="0"/>
                </a:spcAft>
              </a:pPr>
              <a:t>‹#›</a:t>
            </a:fld>
            <a:endParaRPr lang="es-ES" altLang="fa-IR" smtClean="0">
              <a:solidFill>
                <a:srgbClr val="000000"/>
              </a:solidFill>
            </a:endParaRPr>
          </a:p>
        </p:txBody>
      </p:sp>
    </p:spTree>
    <p:extLst>
      <p:ext uri="{BB962C8B-B14F-4D97-AF65-F5344CB8AC3E}">
        <p14:creationId xmlns:p14="http://schemas.microsoft.com/office/powerpoint/2010/main" val="1961073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819D979-244B-4C5D-A155-7EB683699B84}" type="datetime8">
              <a:rPr lang="fa-IR" smtClean="0"/>
              <a:t>03 سپتامبر 21</a:t>
            </a:fld>
            <a:endParaRPr lang="fa-IR"/>
          </a:p>
        </p:txBody>
      </p:sp>
      <p:sp>
        <p:nvSpPr>
          <p:cNvPr id="6" name="Footer Placeholder 5"/>
          <p:cNvSpPr>
            <a:spLocks noGrp="1"/>
          </p:cNvSpPr>
          <p:nvPr>
            <p:ph type="ftr" sz="quarter" idx="11"/>
          </p:nvPr>
        </p:nvSpPr>
        <p:spPr>
          <a:xfrm>
            <a:off x="685800" y="379941"/>
            <a:ext cx="6991492" cy="365125"/>
          </a:xfrm>
        </p:spPr>
        <p:txBody>
          <a:bodyPr/>
          <a:lstStyle/>
          <a:p>
            <a:endParaRPr lang="fa-IR"/>
          </a:p>
        </p:txBody>
      </p:sp>
      <p:sp>
        <p:nvSpPr>
          <p:cNvPr id="7" name="Slide Number Placeholder 6"/>
          <p:cNvSpPr>
            <a:spLocks noGrp="1"/>
          </p:cNvSpPr>
          <p:nvPr>
            <p:ph type="sldNum" sz="quarter" idx="12"/>
          </p:nvPr>
        </p:nvSpPr>
        <p:spPr>
          <a:xfrm>
            <a:off x="10862452" y="381000"/>
            <a:ext cx="643748" cy="365125"/>
          </a:xfrm>
        </p:spPr>
        <p:txBody>
          <a:bodyPr/>
          <a:lstStyle/>
          <a:p>
            <a:fld id="{AD104CB8-B9C3-4943-BF34-9E7AC77170DF}" type="slidenum">
              <a:rPr lang="fa-IR" smtClean="0"/>
              <a:t>‹#›</a:t>
            </a:fld>
            <a:endParaRPr lang="fa-I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72516548"/>
      </p:ext>
    </p:extLst>
  </p:cSld>
  <p:clrMapOvr>
    <a:masterClrMapping/>
  </p:clrMapOvr>
  <p:transition spd="slow">
    <p:comb/>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96D78035-5036-465B-A270-FAB7176E7B68}" type="slidenum">
              <a:rPr lang="es-ES" altLang="fa-IR" smtClean="0">
                <a:solidFill>
                  <a:srgbClr val="000000"/>
                </a:solidFill>
              </a:rPr>
              <a:pPr fontAlgn="base">
                <a:spcBef>
                  <a:spcPct val="0"/>
                </a:spcBef>
                <a:spcAft>
                  <a:spcPct val="0"/>
                </a:spcAft>
              </a:pPr>
              <a:t>‹#›</a:t>
            </a:fld>
            <a:endParaRPr lang="es-ES" altLang="fa-IR" smtClean="0">
              <a:solidFill>
                <a:srgbClr val="000000"/>
              </a:solidFill>
            </a:endParaRPr>
          </a:p>
        </p:txBody>
      </p:sp>
    </p:spTree>
    <p:extLst>
      <p:ext uri="{BB962C8B-B14F-4D97-AF65-F5344CB8AC3E}">
        <p14:creationId xmlns:p14="http://schemas.microsoft.com/office/powerpoint/2010/main" val="39954819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FB379DC-4A9C-4801-913B-73CED588FF0F}" type="slidenum">
              <a:rPr lang="es-ES" altLang="fa-IR" smtClean="0">
                <a:solidFill>
                  <a:srgbClr val="000000"/>
                </a:solidFill>
              </a:rPr>
              <a:pPr fontAlgn="base">
                <a:spcBef>
                  <a:spcPct val="0"/>
                </a:spcBef>
                <a:spcAft>
                  <a:spcPct val="0"/>
                </a:spcAft>
              </a:pPr>
              <a:t>‹#›</a:t>
            </a:fld>
            <a:endParaRPr lang="es-ES" altLang="fa-IR" smtClean="0">
              <a:solidFill>
                <a:srgbClr val="000000"/>
              </a:solidFill>
            </a:endParaRPr>
          </a:p>
        </p:txBody>
      </p:sp>
    </p:spTree>
    <p:extLst>
      <p:ext uri="{BB962C8B-B14F-4D97-AF65-F5344CB8AC3E}">
        <p14:creationId xmlns:p14="http://schemas.microsoft.com/office/powerpoint/2010/main" val="20908001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s-ES" altLang="fa-IR" smtClean="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F2944A41-37D2-43EE-A648-2DF726B12A56}" type="slidenum">
              <a:rPr lang="es-ES" altLang="fa-IR" smtClean="0">
                <a:solidFill>
                  <a:srgbClr val="000000"/>
                </a:solidFill>
              </a:rPr>
              <a:pPr fontAlgn="base">
                <a:spcBef>
                  <a:spcPct val="0"/>
                </a:spcBef>
                <a:spcAft>
                  <a:spcPct val="0"/>
                </a:spcAft>
              </a:pPr>
              <a:t>‹#›</a:t>
            </a:fld>
            <a:endParaRPr lang="es-ES" altLang="fa-IR" smtClean="0">
              <a:solidFill>
                <a:srgbClr val="000000"/>
              </a:solidFill>
            </a:endParaRPr>
          </a:p>
        </p:txBody>
      </p:sp>
    </p:spTree>
    <p:extLst>
      <p:ext uri="{BB962C8B-B14F-4D97-AF65-F5344CB8AC3E}">
        <p14:creationId xmlns:p14="http://schemas.microsoft.com/office/powerpoint/2010/main" val="12714372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9/3/2021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59009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44764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9/3/2021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63611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53961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35915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04151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6951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6BE40EE-5648-43C5-9407-AAC361D8BDE5}" type="datetime8">
              <a:rPr lang="fa-IR" smtClean="0"/>
              <a:t>03 سپتامبر 21</a:t>
            </a:fld>
            <a:endParaRPr lang="fa-IR"/>
          </a:p>
        </p:txBody>
      </p:sp>
      <p:sp>
        <p:nvSpPr>
          <p:cNvPr id="6" name="Footer Placeholder 5"/>
          <p:cNvSpPr>
            <a:spLocks noGrp="1"/>
          </p:cNvSpPr>
          <p:nvPr>
            <p:ph type="ftr" sz="quarter" idx="11"/>
          </p:nvPr>
        </p:nvSpPr>
        <p:spPr>
          <a:xfrm>
            <a:off x="685800" y="378883"/>
            <a:ext cx="6991492" cy="365125"/>
          </a:xfrm>
        </p:spPr>
        <p:txBody>
          <a:bodyPr/>
          <a:lstStyle/>
          <a:p>
            <a:endParaRPr lang="fa-IR"/>
          </a:p>
        </p:txBody>
      </p:sp>
      <p:sp>
        <p:nvSpPr>
          <p:cNvPr id="7" name="Slide Number Placeholder 6"/>
          <p:cNvSpPr>
            <a:spLocks noGrp="1"/>
          </p:cNvSpPr>
          <p:nvPr>
            <p:ph type="sldNum" sz="quarter" idx="12"/>
          </p:nvPr>
        </p:nvSpPr>
        <p:spPr>
          <a:xfrm>
            <a:off x="10862452" y="381000"/>
            <a:ext cx="643748" cy="365125"/>
          </a:xfrm>
        </p:spPr>
        <p:txBody>
          <a:bodyPr/>
          <a:lstStyle/>
          <a:p>
            <a:fld id="{AD104CB8-B9C3-4943-BF34-9E7AC77170DF}" type="slidenum">
              <a:rPr lang="fa-IR" smtClean="0"/>
              <a:t>‹#›</a:t>
            </a:fld>
            <a:endParaRPr lang="fa-IR"/>
          </a:p>
        </p:txBody>
      </p:sp>
    </p:spTree>
    <p:extLst>
      <p:ext uri="{BB962C8B-B14F-4D97-AF65-F5344CB8AC3E}">
        <p14:creationId xmlns:p14="http://schemas.microsoft.com/office/powerpoint/2010/main" val="2563054030"/>
      </p:ext>
    </p:extLst>
  </p:cSld>
  <p:clrMapOvr>
    <a:masterClrMapping/>
  </p:clrMapOvr>
  <p:transition spd="slow">
    <p:comb/>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636090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24300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07254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9/3/2021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67264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9/3/2021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592507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9/3/2021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19502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87092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949427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09068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9/3/2021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9333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1B3209C-98EA-4736-AA6E-D3C7728481B4}" type="datetime8">
              <a:rPr lang="fa-IR" smtClean="0"/>
              <a:t>03 سپتامبر 21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D104CB8-B9C3-4943-BF34-9E7AC77170DF}" type="slidenum">
              <a:rPr lang="fa-IR" smtClean="0"/>
              <a:t>‹#›</a:t>
            </a:fld>
            <a:endParaRPr lang="fa-IR"/>
          </a:p>
        </p:txBody>
      </p:sp>
    </p:spTree>
    <p:extLst>
      <p:ext uri="{BB962C8B-B14F-4D97-AF65-F5344CB8AC3E}">
        <p14:creationId xmlns:p14="http://schemas.microsoft.com/office/powerpoint/2010/main" val="3359072772"/>
      </p:ext>
    </p:extLst>
  </p:cSld>
  <p:clrMapOvr>
    <a:masterClrMapping/>
  </p:clrMapOvr>
  <p:transition spd="slow">
    <p:comb/>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9/3/2021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08838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9250121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9/3/2021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0953116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60107666"/>
      </p:ext>
    </p:extLst>
  </p:cSld>
  <p:clrMapOvr>
    <a:masterClrMapping/>
  </p:clrMapOvr>
  <p:extLst mod="1">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9/3/2021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584712400"/>
      </p:ext>
    </p:extLst>
  </p:cSld>
  <p:clrMapOvr>
    <a:masterClrMapping/>
  </p:clrMapOvr>
  <p:extLst mod="1">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9/3/2021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78323036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9/3/2021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3276502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9/3/2021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938310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9/3/2021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9749471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372580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52132E5-9499-4743-9729-CCE6B8EA839B}" type="datetime8">
              <a:rPr lang="fa-IR" smtClean="0"/>
              <a:t>03 سپتامبر 21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D104CB8-B9C3-4943-BF34-9E7AC77170DF}" type="slidenum">
              <a:rPr lang="fa-IR" smtClean="0"/>
              <a:t>‹#›</a:t>
            </a:fld>
            <a:endParaRPr lang="fa-IR"/>
          </a:p>
        </p:txBody>
      </p:sp>
    </p:spTree>
    <p:extLst>
      <p:ext uri="{BB962C8B-B14F-4D97-AF65-F5344CB8AC3E}">
        <p14:creationId xmlns:p14="http://schemas.microsoft.com/office/powerpoint/2010/main" val="2740390055"/>
      </p:ext>
    </p:extLst>
  </p:cSld>
  <p:clrMapOvr>
    <a:masterClrMapping/>
  </p:clrMapOvr>
  <p:transition spd="slow">
    <p:comb/>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789025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03EDB9-66D3-4793-BDE6-82DE183EAA9E}" type="datetime8">
              <a:rPr lang="fa-IR" smtClean="0"/>
              <a:t>03 سپتامبر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D104CB8-B9C3-4943-BF34-9E7AC77170DF}" type="slidenum">
              <a:rPr lang="fa-IR" smtClean="0"/>
              <a:t>‹#›</a:t>
            </a:fld>
            <a:endParaRPr lang="fa-IR"/>
          </a:p>
        </p:txBody>
      </p:sp>
    </p:spTree>
    <p:extLst>
      <p:ext uri="{BB962C8B-B14F-4D97-AF65-F5344CB8AC3E}">
        <p14:creationId xmlns:p14="http://schemas.microsoft.com/office/powerpoint/2010/main" val="2819431421"/>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639EE72-2D2A-4CAB-8321-ABD5E73012E4}" type="datetime8">
              <a:rPr lang="fa-IR" smtClean="0"/>
              <a:t>03 سپتامبر 21</a:t>
            </a:fld>
            <a:endParaRPr lang="fa-IR"/>
          </a:p>
        </p:txBody>
      </p:sp>
      <p:sp>
        <p:nvSpPr>
          <p:cNvPr id="5" name="Footer Placeholder 4"/>
          <p:cNvSpPr>
            <a:spLocks noGrp="1"/>
          </p:cNvSpPr>
          <p:nvPr>
            <p:ph type="ftr" sz="quarter" idx="11"/>
          </p:nvPr>
        </p:nvSpPr>
        <p:spPr>
          <a:xfrm>
            <a:off x="685800" y="381000"/>
            <a:ext cx="6991492" cy="365125"/>
          </a:xfrm>
        </p:spPr>
        <p:txBody>
          <a:bodyPr/>
          <a:lstStyle/>
          <a:p>
            <a:endParaRPr lang="fa-IR"/>
          </a:p>
        </p:txBody>
      </p:sp>
      <p:sp>
        <p:nvSpPr>
          <p:cNvPr id="6" name="Slide Number Placeholder 5"/>
          <p:cNvSpPr>
            <a:spLocks noGrp="1"/>
          </p:cNvSpPr>
          <p:nvPr>
            <p:ph type="sldNum" sz="quarter" idx="12"/>
          </p:nvPr>
        </p:nvSpPr>
        <p:spPr>
          <a:xfrm>
            <a:off x="10862452" y="381000"/>
            <a:ext cx="643748" cy="365125"/>
          </a:xfrm>
        </p:spPr>
        <p:txBody>
          <a:bodyPr/>
          <a:lstStyle/>
          <a:p>
            <a:fld id="{AD104CB8-B9C3-4943-BF34-9E7AC77170DF}" type="slidenum">
              <a:rPr lang="fa-IR" smtClean="0"/>
              <a:t>‹#›</a:t>
            </a:fld>
            <a:endParaRPr lang="fa-IR"/>
          </a:p>
        </p:txBody>
      </p:sp>
    </p:spTree>
    <p:extLst>
      <p:ext uri="{BB962C8B-B14F-4D97-AF65-F5344CB8AC3E}">
        <p14:creationId xmlns:p14="http://schemas.microsoft.com/office/powerpoint/2010/main" val="4250981541"/>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9/3/2021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20328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2836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E455AD-1E06-4B82-84CD-0263EDEFF576}" type="datetime8">
              <a:rPr lang="fa-IR" smtClean="0"/>
              <a:t>03 سپتامبر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D104CB8-B9C3-4943-BF34-9E7AC77170DF}" type="slidenum">
              <a:rPr lang="fa-IR" smtClean="0"/>
              <a:t>‹#›</a:t>
            </a:fld>
            <a:endParaRPr lang="fa-IR"/>
          </a:p>
        </p:txBody>
      </p:sp>
    </p:spTree>
    <p:extLst>
      <p:ext uri="{BB962C8B-B14F-4D97-AF65-F5344CB8AC3E}">
        <p14:creationId xmlns:p14="http://schemas.microsoft.com/office/powerpoint/2010/main" val="1701919482"/>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9/3/2021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75830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937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37692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63606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1079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39319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10659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33675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9/3/2021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37656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9/3/2021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729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FEA2DB8-6526-4D88-950A-E7C6F08588B9}" type="datetime8">
              <a:rPr lang="fa-IR" smtClean="0"/>
              <a:t>03 سپتامبر 21</a:t>
            </a:fld>
            <a:endParaRPr lang="fa-IR"/>
          </a:p>
        </p:txBody>
      </p:sp>
      <p:sp>
        <p:nvSpPr>
          <p:cNvPr id="5" name="Footer Placeholder 4"/>
          <p:cNvSpPr>
            <a:spLocks noGrp="1"/>
          </p:cNvSpPr>
          <p:nvPr>
            <p:ph type="ftr" sz="quarter" idx="11"/>
          </p:nvPr>
        </p:nvSpPr>
        <p:spPr>
          <a:xfrm>
            <a:off x="685800" y="381001"/>
            <a:ext cx="6991492" cy="364065"/>
          </a:xfrm>
        </p:spPr>
        <p:txBody>
          <a:bodyPr/>
          <a:lstStyle/>
          <a:p>
            <a:endParaRPr lang="fa-IR"/>
          </a:p>
        </p:txBody>
      </p:sp>
      <p:sp>
        <p:nvSpPr>
          <p:cNvPr id="6" name="Slide Number Placeholder 5"/>
          <p:cNvSpPr>
            <a:spLocks noGrp="1"/>
          </p:cNvSpPr>
          <p:nvPr>
            <p:ph type="sldNum" sz="quarter" idx="12"/>
          </p:nvPr>
        </p:nvSpPr>
        <p:spPr>
          <a:xfrm>
            <a:off x="10862452" y="381000"/>
            <a:ext cx="643748" cy="365125"/>
          </a:xfrm>
        </p:spPr>
        <p:txBody>
          <a:bodyPr/>
          <a:lstStyle/>
          <a:p>
            <a:fld id="{AD104CB8-B9C3-4943-BF34-9E7AC77170DF}" type="slidenum">
              <a:rPr lang="fa-IR" smtClean="0"/>
              <a:t>‹#›</a:t>
            </a:fld>
            <a:endParaRPr lang="fa-IR"/>
          </a:p>
        </p:txBody>
      </p:sp>
    </p:spTree>
    <p:extLst>
      <p:ext uri="{BB962C8B-B14F-4D97-AF65-F5344CB8AC3E}">
        <p14:creationId xmlns:p14="http://schemas.microsoft.com/office/powerpoint/2010/main" val="2681474251"/>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9/3/2021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98928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34589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49003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11033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9/3/2021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36139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t>9/3/2021</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458762095"/>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66766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9/3/2021</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466420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3091221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t>9/3/2021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05019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B2598D-EE7A-48A0-96E5-9311CC9562C0}" type="datetime8">
              <a:rPr lang="fa-IR" smtClean="0"/>
              <a:t>03 سپتامبر 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D104CB8-B9C3-4943-BF34-9E7AC77170DF}" type="slidenum">
              <a:rPr lang="fa-IR" smtClean="0"/>
              <a:t>‹#›</a:t>
            </a:fld>
            <a:endParaRPr lang="fa-IR"/>
          </a:p>
        </p:txBody>
      </p:sp>
    </p:spTree>
    <p:extLst>
      <p:ext uri="{BB962C8B-B14F-4D97-AF65-F5344CB8AC3E}">
        <p14:creationId xmlns:p14="http://schemas.microsoft.com/office/powerpoint/2010/main" val="4032816695"/>
      </p:ext>
    </p:extLst>
  </p:cSld>
  <p:clrMapOvr>
    <a:masterClrMapping/>
  </p:clrMapOvr>
  <p:transition spd="slow">
    <p:comb/>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t>9/3/2021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634155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dirty="0"/>
              <a:t>9/3/2021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578723580"/>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9/3/2021</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extLst>
      <p:ext uri="{BB962C8B-B14F-4D97-AF65-F5344CB8AC3E}">
        <p14:creationId xmlns:p14="http://schemas.microsoft.com/office/powerpoint/2010/main" val="3415512407"/>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9/3/2021</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extLst>
      <p:ext uri="{BB962C8B-B14F-4D97-AF65-F5344CB8AC3E}">
        <p14:creationId xmlns:p14="http://schemas.microsoft.com/office/powerpoint/2010/main" val="3100261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8740399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t>9/3/2021</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876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9/3/2021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9824788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9/3/2021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550943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9/3/2021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5316234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9131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55577E-9051-4FCC-B95B-935CD0850F92}" type="datetime8">
              <a:rPr lang="fa-IR" smtClean="0"/>
              <a:t>03 سپتامبر 21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D104CB8-B9C3-4943-BF34-9E7AC77170DF}" type="slidenum">
              <a:rPr lang="fa-IR" smtClean="0"/>
              <a:t>‹#›</a:t>
            </a:fld>
            <a:endParaRPr lang="fa-IR"/>
          </a:p>
        </p:txBody>
      </p:sp>
    </p:spTree>
    <p:extLst>
      <p:ext uri="{BB962C8B-B14F-4D97-AF65-F5344CB8AC3E}">
        <p14:creationId xmlns:p14="http://schemas.microsoft.com/office/powerpoint/2010/main" val="290308551"/>
      </p:ext>
    </p:extLst>
  </p:cSld>
  <p:clrMapOvr>
    <a:masterClrMapping/>
  </p:clrMapOvr>
  <p:transition spd="slow">
    <p:comb/>
  </p:transition>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9/3/2021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73476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9/3/2021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687479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9/3/2021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769554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9/3/2021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6403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9/3/2021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80102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556120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378983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9/3/2021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19169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0503957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9/3/2021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05950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18E7F5-15CD-41D4-982D-97FD777E7853}" type="datetime8">
              <a:rPr lang="fa-IR" smtClean="0"/>
              <a:t>03 سپتامبر 21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D104CB8-B9C3-4943-BF34-9E7AC77170DF}" type="slidenum">
              <a:rPr lang="fa-IR" smtClean="0"/>
              <a:t>‹#›</a:t>
            </a:fld>
            <a:endParaRPr lang="fa-IR"/>
          </a:p>
        </p:txBody>
      </p:sp>
    </p:spTree>
    <p:extLst>
      <p:ext uri="{BB962C8B-B14F-4D97-AF65-F5344CB8AC3E}">
        <p14:creationId xmlns:p14="http://schemas.microsoft.com/office/powerpoint/2010/main" val="108697039"/>
      </p:ext>
    </p:extLst>
  </p:cSld>
  <p:clrMapOvr>
    <a:masterClrMapping/>
  </p:clrMapOvr>
  <p:transition spd="slow">
    <p:comb/>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402890311"/>
      </p:ext>
    </p:extLst>
  </p:cSld>
  <p:clrMapOvr>
    <a:masterClrMapping/>
  </p:clrMapOvr>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9/3/2021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366451108"/>
      </p:ext>
    </p:extLst>
  </p:cSld>
  <p:clrMapOvr>
    <a:masterClrMapping/>
  </p:clrMapOvr>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9/3/2021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0261872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9/3/2021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7503746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9/3/2021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496182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9/3/2021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8770640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8600579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5667803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9595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05700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50FB8-BFAF-4BBF-8A5E-9D388A011359}" type="datetime8">
              <a:rPr lang="fa-IR" smtClean="0"/>
              <a:t>03 سپتامبر 21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D104CB8-B9C3-4943-BF34-9E7AC77170DF}" type="slidenum">
              <a:rPr lang="fa-IR" smtClean="0"/>
              <a:t>‹#›</a:t>
            </a:fld>
            <a:endParaRPr lang="fa-IR"/>
          </a:p>
        </p:txBody>
      </p:sp>
    </p:spTree>
    <p:extLst>
      <p:ext uri="{BB962C8B-B14F-4D97-AF65-F5344CB8AC3E}">
        <p14:creationId xmlns:p14="http://schemas.microsoft.com/office/powerpoint/2010/main" val="162710426"/>
      </p:ext>
    </p:extLst>
  </p:cSld>
  <p:clrMapOvr>
    <a:masterClrMapping/>
  </p:clrMapOvr>
  <p:transition spd="slow">
    <p:comb/>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9857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039217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9/3/2021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910474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9/3/2021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764778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9/3/2021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41384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819682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6275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962426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8640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endParaRPr lang="es-ES" altLang="fa-IR"/>
          </a:p>
        </p:txBody>
      </p:sp>
      <p:sp>
        <p:nvSpPr>
          <p:cNvPr id="5" name="Footer Placeholder 4"/>
          <p:cNvSpPr>
            <a:spLocks noGrp="1"/>
          </p:cNvSpPr>
          <p:nvPr>
            <p:ph type="ftr" sz="quarter" idx="11"/>
          </p:nvPr>
        </p:nvSpPr>
        <p:spPr/>
        <p:txBody>
          <a:bodyPr/>
          <a:lstStyle>
            <a:lvl1pPr>
              <a:defRPr/>
            </a:lvl1pPr>
          </a:lstStyle>
          <a:p>
            <a:endParaRPr lang="es-ES" altLang="fa-IR"/>
          </a:p>
        </p:txBody>
      </p:sp>
      <p:sp>
        <p:nvSpPr>
          <p:cNvPr id="6" name="Slide Number Placeholder 5"/>
          <p:cNvSpPr>
            <a:spLocks noGrp="1"/>
          </p:cNvSpPr>
          <p:nvPr>
            <p:ph type="sldNum" sz="quarter" idx="12"/>
          </p:nvPr>
        </p:nvSpPr>
        <p:spPr/>
        <p:txBody>
          <a:bodyPr/>
          <a:lstStyle>
            <a:lvl1pPr>
              <a:defRPr/>
            </a:lvl1pPr>
          </a:lstStyle>
          <a:p>
            <a:fld id="{07C1EFE6-CEDD-4E7C-9FC5-F1894B7FE36E}" type="slidenum">
              <a:rPr lang="es-ES" altLang="fa-IR"/>
              <a:pPr/>
              <a:t>‹#›</a:t>
            </a:fld>
            <a:endParaRPr lang="es-ES" altLang="fa-IR"/>
          </a:p>
        </p:txBody>
      </p:sp>
    </p:spTree>
    <p:extLst>
      <p:ext uri="{BB962C8B-B14F-4D97-AF65-F5344CB8AC3E}">
        <p14:creationId xmlns:p14="http://schemas.microsoft.com/office/powerpoint/2010/main" val="44907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073531-0808-4721-86B0-64EA90537896}" type="datetime8">
              <a:rPr lang="fa-IR" smtClean="0"/>
              <a:t>03 سپتامبر 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D104CB8-B9C3-4943-BF34-9E7AC77170DF}" type="slidenum">
              <a:rPr lang="fa-IR" smtClean="0"/>
              <a:t>‹#›</a:t>
            </a:fld>
            <a:endParaRPr lang="fa-IR"/>
          </a:p>
        </p:txBody>
      </p:sp>
    </p:spTree>
    <p:extLst>
      <p:ext uri="{BB962C8B-B14F-4D97-AF65-F5344CB8AC3E}">
        <p14:creationId xmlns:p14="http://schemas.microsoft.com/office/powerpoint/2010/main" val="1617983219"/>
      </p:ext>
    </p:extLst>
  </p:cSld>
  <p:clrMapOvr>
    <a:masterClrMapping/>
  </p:clrMapOvr>
  <p:transition spd="slow">
    <p:comb/>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s-ES" altLang="fa-IR"/>
          </a:p>
        </p:txBody>
      </p:sp>
      <p:sp>
        <p:nvSpPr>
          <p:cNvPr id="5" name="Footer Placeholder 4"/>
          <p:cNvSpPr>
            <a:spLocks noGrp="1"/>
          </p:cNvSpPr>
          <p:nvPr>
            <p:ph type="ftr" sz="quarter" idx="11"/>
          </p:nvPr>
        </p:nvSpPr>
        <p:spPr/>
        <p:txBody>
          <a:bodyPr/>
          <a:lstStyle>
            <a:lvl1pPr>
              <a:defRPr/>
            </a:lvl1pPr>
          </a:lstStyle>
          <a:p>
            <a:endParaRPr lang="es-ES" altLang="fa-IR"/>
          </a:p>
        </p:txBody>
      </p:sp>
      <p:sp>
        <p:nvSpPr>
          <p:cNvPr id="6" name="Slide Number Placeholder 5"/>
          <p:cNvSpPr>
            <a:spLocks noGrp="1"/>
          </p:cNvSpPr>
          <p:nvPr>
            <p:ph type="sldNum" sz="quarter" idx="12"/>
          </p:nvPr>
        </p:nvSpPr>
        <p:spPr/>
        <p:txBody>
          <a:bodyPr/>
          <a:lstStyle>
            <a:lvl1pPr>
              <a:defRPr/>
            </a:lvl1pPr>
          </a:lstStyle>
          <a:p>
            <a:fld id="{DE333E69-F602-4A4D-9982-5A2A820D0002}" type="slidenum">
              <a:rPr lang="es-ES" altLang="fa-IR"/>
              <a:pPr/>
              <a:t>‹#›</a:t>
            </a:fld>
            <a:endParaRPr lang="es-ES" altLang="fa-IR"/>
          </a:p>
        </p:txBody>
      </p:sp>
    </p:spTree>
    <p:extLst>
      <p:ext uri="{BB962C8B-B14F-4D97-AF65-F5344CB8AC3E}">
        <p14:creationId xmlns:p14="http://schemas.microsoft.com/office/powerpoint/2010/main" val="4068157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s-ES" altLang="fa-IR"/>
          </a:p>
        </p:txBody>
      </p:sp>
      <p:sp>
        <p:nvSpPr>
          <p:cNvPr id="5" name="Footer Placeholder 4"/>
          <p:cNvSpPr>
            <a:spLocks noGrp="1"/>
          </p:cNvSpPr>
          <p:nvPr>
            <p:ph type="ftr" sz="quarter" idx="11"/>
          </p:nvPr>
        </p:nvSpPr>
        <p:spPr/>
        <p:txBody>
          <a:bodyPr/>
          <a:lstStyle>
            <a:lvl1pPr>
              <a:defRPr/>
            </a:lvl1pPr>
          </a:lstStyle>
          <a:p>
            <a:endParaRPr lang="es-ES" altLang="fa-IR"/>
          </a:p>
        </p:txBody>
      </p:sp>
      <p:sp>
        <p:nvSpPr>
          <p:cNvPr id="6" name="Slide Number Placeholder 5"/>
          <p:cNvSpPr>
            <a:spLocks noGrp="1"/>
          </p:cNvSpPr>
          <p:nvPr>
            <p:ph type="sldNum" sz="quarter" idx="12"/>
          </p:nvPr>
        </p:nvSpPr>
        <p:spPr/>
        <p:txBody>
          <a:bodyPr/>
          <a:lstStyle>
            <a:lvl1pPr>
              <a:defRPr/>
            </a:lvl1pPr>
          </a:lstStyle>
          <a:p>
            <a:fld id="{3A84BAD5-9FF4-4458-9B4E-EA798E4DEAE9}" type="slidenum">
              <a:rPr lang="es-ES" altLang="fa-IR"/>
              <a:pPr/>
              <a:t>‹#›</a:t>
            </a:fld>
            <a:endParaRPr lang="es-ES" altLang="fa-IR"/>
          </a:p>
        </p:txBody>
      </p:sp>
    </p:spTree>
    <p:extLst>
      <p:ext uri="{BB962C8B-B14F-4D97-AF65-F5344CB8AC3E}">
        <p14:creationId xmlns:p14="http://schemas.microsoft.com/office/powerpoint/2010/main" val="25215455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s-ES" altLang="fa-IR"/>
          </a:p>
        </p:txBody>
      </p:sp>
      <p:sp>
        <p:nvSpPr>
          <p:cNvPr id="6" name="Footer Placeholder 5"/>
          <p:cNvSpPr>
            <a:spLocks noGrp="1"/>
          </p:cNvSpPr>
          <p:nvPr>
            <p:ph type="ftr" sz="quarter" idx="11"/>
          </p:nvPr>
        </p:nvSpPr>
        <p:spPr/>
        <p:txBody>
          <a:bodyPr/>
          <a:lstStyle>
            <a:lvl1pPr>
              <a:defRPr/>
            </a:lvl1pPr>
          </a:lstStyle>
          <a:p>
            <a:endParaRPr lang="es-ES" altLang="fa-IR"/>
          </a:p>
        </p:txBody>
      </p:sp>
      <p:sp>
        <p:nvSpPr>
          <p:cNvPr id="7" name="Slide Number Placeholder 6"/>
          <p:cNvSpPr>
            <a:spLocks noGrp="1"/>
          </p:cNvSpPr>
          <p:nvPr>
            <p:ph type="sldNum" sz="quarter" idx="12"/>
          </p:nvPr>
        </p:nvSpPr>
        <p:spPr/>
        <p:txBody>
          <a:bodyPr/>
          <a:lstStyle>
            <a:lvl1pPr>
              <a:defRPr/>
            </a:lvl1pPr>
          </a:lstStyle>
          <a:p>
            <a:fld id="{BA4AEEA6-EA58-4233-9971-49C8004D384A}" type="slidenum">
              <a:rPr lang="es-ES" altLang="fa-IR"/>
              <a:pPr/>
              <a:t>‹#›</a:t>
            </a:fld>
            <a:endParaRPr lang="es-ES" altLang="fa-IR"/>
          </a:p>
        </p:txBody>
      </p:sp>
    </p:spTree>
    <p:extLst>
      <p:ext uri="{BB962C8B-B14F-4D97-AF65-F5344CB8AC3E}">
        <p14:creationId xmlns:p14="http://schemas.microsoft.com/office/powerpoint/2010/main" val="38704749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s-ES" altLang="fa-IR"/>
          </a:p>
        </p:txBody>
      </p:sp>
      <p:sp>
        <p:nvSpPr>
          <p:cNvPr id="8" name="Footer Placeholder 7"/>
          <p:cNvSpPr>
            <a:spLocks noGrp="1"/>
          </p:cNvSpPr>
          <p:nvPr>
            <p:ph type="ftr" sz="quarter" idx="11"/>
          </p:nvPr>
        </p:nvSpPr>
        <p:spPr/>
        <p:txBody>
          <a:bodyPr/>
          <a:lstStyle>
            <a:lvl1pPr>
              <a:defRPr/>
            </a:lvl1pPr>
          </a:lstStyle>
          <a:p>
            <a:endParaRPr lang="es-ES" altLang="fa-IR"/>
          </a:p>
        </p:txBody>
      </p:sp>
      <p:sp>
        <p:nvSpPr>
          <p:cNvPr id="9" name="Slide Number Placeholder 8"/>
          <p:cNvSpPr>
            <a:spLocks noGrp="1"/>
          </p:cNvSpPr>
          <p:nvPr>
            <p:ph type="sldNum" sz="quarter" idx="12"/>
          </p:nvPr>
        </p:nvSpPr>
        <p:spPr/>
        <p:txBody>
          <a:bodyPr/>
          <a:lstStyle>
            <a:lvl1pPr>
              <a:defRPr/>
            </a:lvl1pPr>
          </a:lstStyle>
          <a:p>
            <a:fld id="{7028B486-6EF2-4FC0-9D09-975F9D5E5895}" type="slidenum">
              <a:rPr lang="es-ES" altLang="fa-IR"/>
              <a:pPr/>
              <a:t>‹#›</a:t>
            </a:fld>
            <a:endParaRPr lang="es-ES" altLang="fa-IR"/>
          </a:p>
        </p:txBody>
      </p:sp>
    </p:spTree>
    <p:extLst>
      <p:ext uri="{BB962C8B-B14F-4D97-AF65-F5344CB8AC3E}">
        <p14:creationId xmlns:p14="http://schemas.microsoft.com/office/powerpoint/2010/main" val="36929366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s-ES" altLang="fa-IR"/>
          </a:p>
        </p:txBody>
      </p:sp>
      <p:sp>
        <p:nvSpPr>
          <p:cNvPr id="4" name="Footer Placeholder 3"/>
          <p:cNvSpPr>
            <a:spLocks noGrp="1"/>
          </p:cNvSpPr>
          <p:nvPr>
            <p:ph type="ftr" sz="quarter" idx="11"/>
          </p:nvPr>
        </p:nvSpPr>
        <p:spPr/>
        <p:txBody>
          <a:bodyPr/>
          <a:lstStyle>
            <a:lvl1pPr>
              <a:defRPr/>
            </a:lvl1pPr>
          </a:lstStyle>
          <a:p>
            <a:endParaRPr lang="es-ES" altLang="fa-IR"/>
          </a:p>
        </p:txBody>
      </p:sp>
      <p:sp>
        <p:nvSpPr>
          <p:cNvPr id="5" name="Slide Number Placeholder 4"/>
          <p:cNvSpPr>
            <a:spLocks noGrp="1"/>
          </p:cNvSpPr>
          <p:nvPr>
            <p:ph type="sldNum" sz="quarter" idx="12"/>
          </p:nvPr>
        </p:nvSpPr>
        <p:spPr/>
        <p:txBody>
          <a:bodyPr/>
          <a:lstStyle>
            <a:lvl1pPr>
              <a:defRPr/>
            </a:lvl1pPr>
          </a:lstStyle>
          <a:p>
            <a:fld id="{0CE51911-2F69-455D-B32B-7C373F51B583}" type="slidenum">
              <a:rPr lang="es-ES" altLang="fa-IR"/>
              <a:pPr/>
              <a:t>‹#›</a:t>
            </a:fld>
            <a:endParaRPr lang="es-ES" altLang="fa-IR"/>
          </a:p>
        </p:txBody>
      </p:sp>
    </p:spTree>
    <p:extLst>
      <p:ext uri="{BB962C8B-B14F-4D97-AF65-F5344CB8AC3E}">
        <p14:creationId xmlns:p14="http://schemas.microsoft.com/office/powerpoint/2010/main" val="31466495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fa-IR"/>
          </a:p>
        </p:txBody>
      </p:sp>
      <p:sp>
        <p:nvSpPr>
          <p:cNvPr id="3" name="Footer Placeholder 2"/>
          <p:cNvSpPr>
            <a:spLocks noGrp="1"/>
          </p:cNvSpPr>
          <p:nvPr>
            <p:ph type="ftr" sz="quarter" idx="11"/>
          </p:nvPr>
        </p:nvSpPr>
        <p:spPr/>
        <p:txBody>
          <a:bodyPr/>
          <a:lstStyle>
            <a:lvl1pPr>
              <a:defRPr/>
            </a:lvl1pPr>
          </a:lstStyle>
          <a:p>
            <a:endParaRPr lang="es-ES" altLang="fa-IR"/>
          </a:p>
        </p:txBody>
      </p:sp>
      <p:sp>
        <p:nvSpPr>
          <p:cNvPr id="4" name="Slide Number Placeholder 3"/>
          <p:cNvSpPr>
            <a:spLocks noGrp="1"/>
          </p:cNvSpPr>
          <p:nvPr>
            <p:ph type="sldNum" sz="quarter" idx="12"/>
          </p:nvPr>
        </p:nvSpPr>
        <p:spPr/>
        <p:txBody>
          <a:bodyPr/>
          <a:lstStyle>
            <a:lvl1pPr>
              <a:defRPr/>
            </a:lvl1pPr>
          </a:lstStyle>
          <a:p>
            <a:fld id="{0CD0CF7D-7FC8-448C-BA5B-1EA779DA840F}" type="slidenum">
              <a:rPr lang="es-ES" altLang="fa-IR"/>
              <a:pPr/>
              <a:t>‹#›</a:t>
            </a:fld>
            <a:endParaRPr lang="es-ES" altLang="fa-IR"/>
          </a:p>
        </p:txBody>
      </p:sp>
    </p:spTree>
    <p:extLst>
      <p:ext uri="{BB962C8B-B14F-4D97-AF65-F5344CB8AC3E}">
        <p14:creationId xmlns:p14="http://schemas.microsoft.com/office/powerpoint/2010/main" val="351775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s-ES" altLang="fa-IR"/>
          </a:p>
        </p:txBody>
      </p:sp>
      <p:sp>
        <p:nvSpPr>
          <p:cNvPr id="6" name="Footer Placeholder 5"/>
          <p:cNvSpPr>
            <a:spLocks noGrp="1"/>
          </p:cNvSpPr>
          <p:nvPr>
            <p:ph type="ftr" sz="quarter" idx="11"/>
          </p:nvPr>
        </p:nvSpPr>
        <p:spPr/>
        <p:txBody>
          <a:bodyPr/>
          <a:lstStyle>
            <a:lvl1pPr>
              <a:defRPr/>
            </a:lvl1pPr>
          </a:lstStyle>
          <a:p>
            <a:endParaRPr lang="es-ES" altLang="fa-IR"/>
          </a:p>
        </p:txBody>
      </p:sp>
      <p:sp>
        <p:nvSpPr>
          <p:cNvPr id="7" name="Slide Number Placeholder 6"/>
          <p:cNvSpPr>
            <a:spLocks noGrp="1"/>
          </p:cNvSpPr>
          <p:nvPr>
            <p:ph type="sldNum" sz="quarter" idx="12"/>
          </p:nvPr>
        </p:nvSpPr>
        <p:spPr/>
        <p:txBody>
          <a:bodyPr/>
          <a:lstStyle>
            <a:lvl1pPr>
              <a:defRPr/>
            </a:lvl1pPr>
          </a:lstStyle>
          <a:p>
            <a:fld id="{F7559268-D50A-49FF-A725-3CACD67E6657}" type="slidenum">
              <a:rPr lang="es-ES" altLang="fa-IR"/>
              <a:pPr/>
              <a:t>‹#›</a:t>
            </a:fld>
            <a:endParaRPr lang="es-ES" altLang="fa-IR"/>
          </a:p>
        </p:txBody>
      </p:sp>
    </p:spTree>
    <p:extLst>
      <p:ext uri="{BB962C8B-B14F-4D97-AF65-F5344CB8AC3E}">
        <p14:creationId xmlns:p14="http://schemas.microsoft.com/office/powerpoint/2010/main" val="40656914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s-ES" altLang="fa-IR"/>
          </a:p>
        </p:txBody>
      </p:sp>
      <p:sp>
        <p:nvSpPr>
          <p:cNvPr id="6" name="Footer Placeholder 5"/>
          <p:cNvSpPr>
            <a:spLocks noGrp="1"/>
          </p:cNvSpPr>
          <p:nvPr>
            <p:ph type="ftr" sz="quarter" idx="11"/>
          </p:nvPr>
        </p:nvSpPr>
        <p:spPr/>
        <p:txBody>
          <a:bodyPr/>
          <a:lstStyle>
            <a:lvl1pPr>
              <a:defRPr/>
            </a:lvl1pPr>
          </a:lstStyle>
          <a:p>
            <a:endParaRPr lang="es-ES" altLang="fa-IR"/>
          </a:p>
        </p:txBody>
      </p:sp>
      <p:sp>
        <p:nvSpPr>
          <p:cNvPr id="7" name="Slide Number Placeholder 6"/>
          <p:cNvSpPr>
            <a:spLocks noGrp="1"/>
          </p:cNvSpPr>
          <p:nvPr>
            <p:ph type="sldNum" sz="quarter" idx="12"/>
          </p:nvPr>
        </p:nvSpPr>
        <p:spPr/>
        <p:txBody>
          <a:bodyPr/>
          <a:lstStyle>
            <a:lvl1pPr>
              <a:defRPr/>
            </a:lvl1pPr>
          </a:lstStyle>
          <a:p>
            <a:fld id="{DE882B4A-6B4F-4F94-83C6-E56B3F51CFF0}" type="slidenum">
              <a:rPr lang="es-ES" altLang="fa-IR"/>
              <a:pPr/>
              <a:t>‹#›</a:t>
            </a:fld>
            <a:endParaRPr lang="es-ES" altLang="fa-IR"/>
          </a:p>
        </p:txBody>
      </p:sp>
    </p:spTree>
    <p:extLst>
      <p:ext uri="{BB962C8B-B14F-4D97-AF65-F5344CB8AC3E}">
        <p14:creationId xmlns:p14="http://schemas.microsoft.com/office/powerpoint/2010/main" val="11043588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s-ES" altLang="fa-IR"/>
          </a:p>
        </p:txBody>
      </p:sp>
      <p:sp>
        <p:nvSpPr>
          <p:cNvPr id="5" name="Footer Placeholder 4"/>
          <p:cNvSpPr>
            <a:spLocks noGrp="1"/>
          </p:cNvSpPr>
          <p:nvPr>
            <p:ph type="ftr" sz="quarter" idx="11"/>
          </p:nvPr>
        </p:nvSpPr>
        <p:spPr/>
        <p:txBody>
          <a:bodyPr/>
          <a:lstStyle>
            <a:lvl1pPr>
              <a:defRPr/>
            </a:lvl1pPr>
          </a:lstStyle>
          <a:p>
            <a:endParaRPr lang="es-ES" altLang="fa-IR"/>
          </a:p>
        </p:txBody>
      </p:sp>
      <p:sp>
        <p:nvSpPr>
          <p:cNvPr id="6" name="Slide Number Placeholder 5"/>
          <p:cNvSpPr>
            <a:spLocks noGrp="1"/>
          </p:cNvSpPr>
          <p:nvPr>
            <p:ph type="sldNum" sz="quarter" idx="12"/>
          </p:nvPr>
        </p:nvSpPr>
        <p:spPr/>
        <p:txBody>
          <a:bodyPr/>
          <a:lstStyle>
            <a:lvl1pPr>
              <a:defRPr/>
            </a:lvl1pPr>
          </a:lstStyle>
          <a:p>
            <a:fld id="{73486B82-5810-45E4-955A-E5B22A3FAE7B}" type="slidenum">
              <a:rPr lang="es-ES" altLang="fa-IR"/>
              <a:pPr/>
              <a:t>‹#›</a:t>
            </a:fld>
            <a:endParaRPr lang="es-ES" altLang="fa-IR"/>
          </a:p>
        </p:txBody>
      </p:sp>
    </p:spTree>
    <p:extLst>
      <p:ext uri="{BB962C8B-B14F-4D97-AF65-F5344CB8AC3E}">
        <p14:creationId xmlns:p14="http://schemas.microsoft.com/office/powerpoint/2010/main" val="13083476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s-ES" altLang="fa-IR"/>
          </a:p>
        </p:txBody>
      </p:sp>
      <p:sp>
        <p:nvSpPr>
          <p:cNvPr id="5" name="Footer Placeholder 4"/>
          <p:cNvSpPr>
            <a:spLocks noGrp="1"/>
          </p:cNvSpPr>
          <p:nvPr>
            <p:ph type="ftr" sz="quarter" idx="11"/>
          </p:nvPr>
        </p:nvSpPr>
        <p:spPr/>
        <p:txBody>
          <a:bodyPr/>
          <a:lstStyle>
            <a:lvl1pPr>
              <a:defRPr/>
            </a:lvl1pPr>
          </a:lstStyle>
          <a:p>
            <a:endParaRPr lang="es-ES" altLang="fa-IR"/>
          </a:p>
        </p:txBody>
      </p:sp>
      <p:sp>
        <p:nvSpPr>
          <p:cNvPr id="6" name="Slide Number Placeholder 5"/>
          <p:cNvSpPr>
            <a:spLocks noGrp="1"/>
          </p:cNvSpPr>
          <p:nvPr>
            <p:ph type="sldNum" sz="quarter" idx="12"/>
          </p:nvPr>
        </p:nvSpPr>
        <p:spPr/>
        <p:txBody>
          <a:bodyPr/>
          <a:lstStyle>
            <a:lvl1pPr>
              <a:defRPr/>
            </a:lvl1pPr>
          </a:lstStyle>
          <a:p>
            <a:fld id="{A1317809-8578-47E1-8F39-11BDA80A353F}" type="slidenum">
              <a:rPr lang="es-ES" altLang="fa-IR"/>
              <a:pPr/>
              <a:t>‹#›</a:t>
            </a:fld>
            <a:endParaRPr lang="es-ES" altLang="fa-IR"/>
          </a:p>
        </p:txBody>
      </p:sp>
    </p:spTree>
    <p:extLst>
      <p:ext uri="{BB962C8B-B14F-4D97-AF65-F5344CB8AC3E}">
        <p14:creationId xmlns:p14="http://schemas.microsoft.com/office/powerpoint/2010/main" val="27832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7C9AB0-50D7-428C-9C67-1D3649671900}" type="datetime8">
              <a:rPr lang="fa-IR" smtClean="0"/>
              <a:t>03 سپتامبر 21</a:t>
            </a:fld>
            <a:endParaRPr lang="fa-I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104CB8-B9C3-4943-BF34-9E7AC77170DF}" type="slidenum">
              <a:rPr lang="fa-IR" smtClean="0"/>
              <a:t>‹#›</a:t>
            </a:fld>
            <a:endParaRPr lang="fa-IR"/>
          </a:p>
        </p:txBody>
      </p:sp>
    </p:spTree>
    <p:extLst>
      <p:ext uri="{BB962C8B-B14F-4D97-AF65-F5344CB8AC3E}">
        <p14:creationId xmlns:p14="http://schemas.microsoft.com/office/powerpoint/2010/main" val="2851813881"/>
      </p:ext>
    </p:extLst>
  </p:cSld>
  <p:clrMapOvr>
    <a:masterClrMapping/>
  </p:clrMapOvr>
  <p:transition spd="slow">
    <p:comb/>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endParaRPr lang="es-ES" altLang="fa-IR"/>
          </a:p>
        </p:txBody>
      </p:sp>
      <p:sp>
        <p:nvSpPr>
          <p:cNvPr id="5" name="Footer Placeholder 4"/>
          <p:cNvSpPr>
            <a:spLocks noGrp="1"/>
          </p:cNvSpPr>
          <p:nvPr>
            <p:ph type="ftr" sz="quarter" idx="11"/>
          </p:nvPr>
        </p:nvSpPr>
        <p:spPr/>
        <p:txBody>
          <a:bodyPr/>
          <a:lstStyle>
            <a:lvl1pPr>
              <a:defRPr/>
            </a:lvl1pPr>
          </a:lstStyle>
          <a:p>
            <a:endParaRPr lang="es-ES" altLang="fa-IR"/>
          </a:p>
        </p:txBody>
      </p:sp>
      <p:sp>
        <p:nvSpPr>
          <p:cNvPr id="6" name="Slide Number Placeholder 5"/>
          <p:cNvSpPr>
            <a:spLocks noGrp="1"/>
          </p:cNvSpPr>
          <p:nvPr>
            <p:ph type="sldNum" sz="quarter" idx="12"/>
          </p:nvPr>
        </p:nvSpPr>
        <p:spPr/>
        <p:txBody>
          <a:bodyPr/>
          <a:lstStyle>
            <a:lvl1pPr>
              <a:defRPr/>
            </a:lvl1pPr>
          </a:lstStyle>
          <a:p>
            <a:fld id="{091EBC0F-806C-4084-BC15-226C1FF751C5}" type="slidenum">
              <a:rPr lang="es-ES" altLang="fa-IR"/>
              <a:pPr/>
              <a:t>‹#›</a:t>
            </a:fld>
            <a:endParaRPr lang="es-ES" altLang="fa-IR"/>
          </a:p>
        </p:txBody>
      </p:sp>
    </p:spTree>
    <p:extLst>
      <p:ext uri="{BB962C8B-B14F-4D97-AF65-F5344CB8AC3E}">
        <p14:creationId xmlns:p14="http://schemas.microsoft.com/office/powerpoint/2010/main" val="6251990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s-ES" altLang="fa-IR"/>
          </a:p>
        </p:txBody>
      </p:sp>
      <p:sp>
        <p:nvSpPr>
          <p:cNvPr id="5" name="Footer Placeholder 4"/>
          <p:cNvSpPr>
            <a:spLocks noGrp="1"/>
          </p:cNvSpPr>
          <p:nvPr>
            <p:ph type="ftr" sz="quarter" idx="11"/>
          </p:nvPr>
        </p:nvSpPr>
        <p:spPr/>
        <p:txBody>
          <a:bodyPr/>
          <a:lstStyle>
            <a:lvl1pPr>
              <a:defRPr/>
            </a:lvl1pPr>
          </a:lstStyle>
          <a:p>
            <a:endParaRPr lang="es-ES" altLang="fa-IR"/>
          </a:p>
        </p:txBody>
      </p:sp>
      <p:sp>
        <p:nvSpPr>
          <p:cNvPr id="6" name="Slide Number Placeholder 5"/>
          <p:cNvSpPr>
            <a:spLocks noGrp="1"/>
          </p:cNvSpPr>
          <p:nvPr>
            <p:ph type="sldNum" sz="quarter" idx="12"/>
          </p:nvPr>
        </p:nvSpPr>
        <p:spPr/>
        <p:txBody>
          <a:bodyPr/>
          <a:lstStyle>
            <a:lvl1pPr>
              <a:defRPr/>
            </a:lvl1pPr>
          </a:lstStyle>
          <a:p>
            <a:fld id="{86DB417F-11D7-45E8-9659-F3A2F6702CF0}" type="slidenum">
              <a:rPr lang="es-ES" altLang="fa-IR"/>
              <a:pPr/>
              <a:t>‹#›</a:t>
            </a:fld>
            <a:endParaRPr lang="es-ES" altLang="fa-IR"/>
          </a:p>
        </p:txBody>
      </p:sp>
    </p:spTree>
    <p:extLst>
      <p:ext uri="{BB962C8B-B14F-4D97-AF65-F5344CB8AC3E}">
        <p14:creationId xmlns:p14="http://schemas.microsoft.com/office/powerpoint/2010/main" val="3738427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s-ES" altLang="fa-IR"/>
          </a:p>
        </p:txBody>
      </p:sp>
      <p:sp>
        <p:nvSpPr>
          <p:cNvPr id="5" name="Footer Placeholder 4"/>
          <p:cNvSpPr>
            <a:spLocks noGrp="1"/>
          </p:cNvSpPr>
          <p:nvPr>
            <p:ph type="ftr" sz="quarter" idx="11"/>
          </p:nvPr>
        </p:nvSpPr>
        <p:spPr/>
        <p:txBody>
          <a:bodyPr/>
          <a:lstStyle>
            <a:lvl1pPr>
              <a:defRPr/>
            </a:lvl1pPr>
          </a:lstStyle>
          <a:p>
            <a:endParaRPr lang="es-ES" altLang="fa-IR"/>
          </a:p>
        </p:txBody>
      </p:sp>
      <p:sp>
        <p:nvSpPr>
          <p:cNvPr id="6" name="Slide Number Placeholder 5"/>
          <p:cNvSpPr>
            <a:spLocks noGrp="1"/>
          </p:cNvSpPr>
          <p:nvPr>
            <p:ph type="sldNum" sz="quarter" idx="12"/>
          </p:nvPr>
        </p:nvSpPr>
        <p:spPr/>
        <p:txBody>
          <a:bodyPr/>
          <a:lstStyle>
            <a:lvl1pPr>
              <a:defRPr/>
            </a:lvl1pPr>
          </a:lstStyle>
          <a:p>
            <a:fld id="{04E59C9A-3B3C-4445-A3B6-0DDD84F97E9B}" type="slidenum">
              <a:rPr lang="es-ES" altLang="fa-IR"/>
              <a:pPr/>
              <a:t>‹#›</a:t>
            </a:fld>
            <a:endParaRPr lang="es-ES" altLang="fa-IR"/>
          </a:p>
        </p:txBody>
      </p:sp>
    </p:spTree>
    <p:extLst>
      <p:ext uri="{BB962C8B-B14F-4D97-AF65-F5344CB8AC3E}">
        <p14:creationId xmlns:p14="http://schemas.microsoft.com/office/powerpoint/2010/main" val="28852741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s-ES" altLang="fa-IR"/>
          </a:p>
        </p:txBody>
      </p:sp>
      <p:sp>
        <p:nvSpPr>
          <p:cNvPr id="6" name="Footer Placeholder 5"/>
          <p:cNvSpPr>
            <a:spLocks noGrp="1"/>
          </p:cNvSpPr>
          <p:nvPr>
            <p:ph type="ftr" sz="quarter" idx="11"/>
          </p:nvPr>
        </p:nvSpPr>
        <p:spPr/>
        <p:txBody>
          <a:bodyPr/>
          <a:lstStyle>
            <a:lvl1pPr>
              <a:defRPr/>
            </a:lvl1pPr>
          </a:lstStyle>
          <a:p>
            <a:endParaRPr lang="es-ES" altLang="fa-IR"/>
          </a:p>
        </p:txBody>
      </p:sp>
      <p:sp>
        <p:nvSpPr>
          <p:cNvPr id="7" name="Slide Number Placeholder 6"/>
          <p:cNvSpPr>
            <a:spLocks noGrp="1"/>
          </p:cNvSpPr>
          <p:nvPr>
            <p:ph type="sldNum" sz="quarter" idx="12"/>
          </p:nvPr>
        </p:nvSpPr>
        <p:spPr/>
        <p:txBody>
          <a:bodyPr/>
          <a:lstStyle>
            <a:lvl1pPr>
              <a:defRPr/>
            </a:lvl1pPr>
          </a:lstStyle>
          <a:p>
            <a:fld id="{92B91AAA-4981-43B1-B083-FD8373441D3F}" type="slidenum">
              <a:rPr lang="es-ES" altLang="fa-IR"/>
              <a:pPr/>
              <a:t>‹#›</a:t>
            </a:fld>
            <a:endParaRPr lang="es-ES" altLang="fa-IR"/>
          </a:p>
        </p:txBody>
      </p:sp>
    </p:spTree>
    <p:extLst>
      <p:ext uri="{BB962C8B-B14F-4D97-AF65-F5344CB8AC3E}">
        <p14:creationId xmlns:p14="http://schemas.microsoft.com/office/powerpoint/2010/main" val="30982130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s-ES" altLang="fa-IR"/>
          </a:p>
        </p:txBody>
      </p:sp>
      <p:sp>
        <p:nvSpPr>
          <p:cNvPr id="8" name="Footer Placeholder 7"/>
          <p:cNvSpPr>
            <a:spLocks noGrp="1"/>
          </p:cNvSpPr>
          <p:nvPr>
            <p:ph type="ftr" sz="quarter" idx="11"/>
          </p:nvPr>
        </p:nvSpPr>
        <p:spPr/>
        <p:txBody>
          <a:bodyPr/>
          <a:lstStyle>
            <a:lvl1pPr>
              <a:defRPr/>
            </a:lvl1pPr>
          </a:lstStyle>
          <a:p>
            <a:endParaRPr lang="es-ES" altLang="fa-IR"/>
          </a:p>
        </p:txBody>
      </p:sp>
      <p:sp>
        <p:nvSpPr>
          <p:cNvPr id="9" name="Slide Number Placeholder 8"/>
          <p:cNvSpPr>
            <a:spLocks noGrp="1"/>
          </p:cNvSpPr>
          <p:nvPr>
            <p:ph type="sldNum" sz="quarter" idx="12"/>
          </p:nvPr>
        </p:nvSpPr>
        <p:spPr/>
        <p:txBody>
          <a:bodyPr/>
          <a:lstStyle>
            <a:lvl1pPr>
              <a:defRPr/>
            </a:lvl1pPr>
          </a:lstStyle>
          <a:p>
            <a:fld id="{AB5C79E2-C581-4A70-9030-978E837E97FD}" type="slidenum">
              <a:rPr lang="es-ES" altLang="fa-IR"/>
              <a:pPr/>
              <a:t>‹#›</a:t>
            </a:fld>
            <a:endParaRPr lang="es-ES" altLang="fa-IR"/>
          </a:p>
        </p:txBody>
      </p:sp>
    </p:spTree>
    <p:extLst>
      <p:ext uri="{BB962C8B-B14F-4D97-AF65-F5344CB8AC3E}">
        <p14:creationId xmlns:p14="http://schemas.microsoft.com/office/powerpoint/2010/main" val="16090933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s-ES" altLang="fa-IR"/>
          </a:p>
        </p:txBody>
      </p:sp>
      <p:sp>
        <p:nvSpPr>
          <p:cNvPr id="4" name="Footer Placeholder 3"/>
          <p:cNvSpPr>
            <a:spLocks noGrp="1"/>
          </p:cNvSpPr>
          <p:nvPr>
            <p:ph type="ftr" sz="quarter" idx="11"/>
          </p:nvPr>
        </p:nvSpPr>
        <p:spPr/>
        <p:txBody>
          <a:bodyPr/>
          <a:lstStyle>
            <a:lvl1pPr>
              <a:defRPr/>
            </a:lvl1pPr>
          </a:lstStyle>
          <a:p>
            <a:endParaRPr lang="es-ES" altLang="fa-IR"/>
          </a:p>
        </p:txBody>
      </p:sp>
      <p:sp>
        <p:nvSpPr>
          <p:cNvPr id="5" name="Slide Number Placeholder 4"/>
          <p:cNvSpPr>
            <a:spLocks noGrp="1"/>
          </p:cNvSpPr>
          <p:nvPr>
            <p:ph type="sldNum" sz="quarter" idx="12"/>
          </p:nvPr>
        </p:nvSpPr>
        <p:spPr/>
        <p:txBody>
          <a:bodyPr/>
          <a:lstStyle>
            <a:lvl1pPr>
              <a:defRPr/>
            </a:lvl1pPr>
          </a:lstStyle>
          <a:p>
            <a:fld id="{6CA2D674-5575-48D6-813F-05A209CF02AB}" type="slidenum">
              <a:rPr lang="es-ES" altLang="fa-IR"/>
              <a:pPr/>
              <a:t>‹#›</a:t>
            </a:fld>
            <a:endParaRPr lang="es-ES" altLang="fa-IR"/>
          </a:p>
        </p:txBody>
      </p:sp>
    </p:spTree>
    <p:extLst>
      <p:ext uri="{BB962C8B-B14F-4D97-AF65-F5344CB8AC3E}">
        <p14:creationId xmlns:p14="http://schemas.microsoft.com/office/powerpoint/2010/main" val="1675178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fa-IR"/>
          </a:p>
        </p:txBody>
      </p:sp>
      <p:sp>
        <p:nvSpPr>
          <p:cNvPr id="3" name="Footer Placeholder 2"/>
          <p:cNvSpPr>
            <a:spLocks noGrp="1"/>
          </p:cNvSpPr>
          <p:nvPr>
            <p:ph type="ftr" sz="quarter" idx="11"/>
          </p:nvPr>
        </p:nvSpPr>
        <p:spPr/>
        <p:txBody>
          <a:bodyPr/>
          <a:lstStyle>
            <a:lvl1pPr>
              <a:defRPr/>
            </a:lvl1pPr>
          </a:lstStyle>
          <a:p>
            <a:endParaRPr lang="es-ES" altLang="fa-IR"/>
          </a:p>
        </p:txBody>
      </p:sp>
      <p:sp>
        <p:nvSpPr>
          <p:cNvPr id="4" name="Slide Number Placeholder 3"/>
          <p:cNvSpPr>
            <a:spLocks noGrp="1"/>
          </p:cNvSpPr>
          <p:nvPr>
            <p:ph type="sldNum" sz="quarter" idx="12"/>
          </p:nvPr>
        </p:nvSpPr>
        <p:spPr/>
        <p:txBody>
          <a:bodyPr/>
          <a:lstStyle>
            <a:lvl1pPr>
              <a:defRPr/>
            </a:lvl1pPr>
          </a:lstStyle>
          <a:p>
            <a:fld id="{12A312F8-BF08-4C37-AD50-47E1A0DFC230}" type="slidenum">
              <a:rPr lang="es-ES" altLang="fa-IR"/>
              <a:pPr/>
              <a:t>‹#›</a:t>
            </a:fld>
            <a:endParaRPr lang="es-ES" altLang="fa-IR"/>
          </a:p>
        </p:txBody>
      </p:sp>
    </p:spTree>
    <p:extLst>
      <p:ext uri="{BB962C8B-B14F-4D97-AF65-F5344CB8AC3E}">
        <p14:creationId xmlns:p14="http://schemas.microsoft.com/office/powerpoint/2010/main" val="39522107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s-ES" altLang="fa-IR"/>
          </a:p>
        </p:txBody>
      </p:sp>
      <p:sp>
        <p:nvSpPr>
          <p:cNvPr id="6" name="Footer Placeholder 5"/>
          <p:cNvSpPr>
            <a:spLocks noGrp="1"/>
          </p:cNvSpPr>
          <p:nvPr>
            <p:ph type="ftr" sz="quarter" idx="11"/>
          </p:nvPr>
        </p:nvSpPr>
        <p:spPr/>
        <p:txBody>
          <a:bodyPr/>
          <a:lstStyle>
            <a:lvl1pPr>
              <a:defRPr/>
            </a:lvl1pPr>
          </a:lstStyle>
          <a:p>
            <a:endParaRPr lang="es-ES" altLang="fa-IR"/>
          </a:p>
        </p:txBody>
      </p:sp>
      <p:sp>
        <p:nvSpPr>
          <p:cNvPr id="7" name="Slide Number Placeholder 6"/>
          <p:cNvSpPr>
            <a:spLocks noGrp="1"/>
          </p:cNvSpPr>
          <p:nvPr>
            <p:ph type="sldNum" sz="quarter" idx="12"/>
          </p:nvPr>
        </p:nvSpPr>
        <p:spPr/>
        <p:txBody>
          <a:bodyPr/>
          <a:lstStyle>
            <a:lvl1pPr>
              <a:defRPr/>
            </a:lvl1pPr>
          </a:lstStyle>
          <a:p>
            <a:fld id="{4A6D2750-A76A-48D2-9337-F4F7E9BDE286}" type="slidenum">
              <a:rPr lang="es-ES" altLang="fa-IR"/>
              <a:pPr/>
              <a:t>‹#›</a:t>
            </a:fld>
            <a:endParaRPr lang="es-ES" altLang="fa-IR"/>
          </a:p>
        </p:txBody>
      </p:sp>
    </p:spTree>
    <p:extLst>
      <p:ext uri="{BB962C8B-B14F-4D97-AF65-F5344CB8AC3E}">
        <p14:creationId xmlns:p14="http://schemas.microsoft.com/office/powerpoint/2010/main" val="2461360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s-ES" altLang="fa-IR"/>
          </a:p>
        </p:txBody>
      </p:sp>
      <p:sp>
        <p:nvSpPr>
          <p:cNvPr id="6" name="Footer Placeholder 5"/>
          <p:cNvSpPr>
            <a:spLocks noGrp="1"/>
          </p:cNvSpPr>
          <p:nvPr>
            <p:ph type="ftr" sz="quarter" idx="11"/>
          </p:nvPr>
        </p:nvSpPr>
        <p:spPr/>
        <p:txBody>
          <a:bodyPr/>
          <a:lstStyle>
            <a:lvl1pPr>
              <a:defRPr/>
            </a:lvl1pPr>
          </a:lstStyle>
          <a:p>
            <a:endParaRPr lang="es-ES" altLang="fa-IR"/>
          </a:p>
        </p:txBody>
      </p:sp>
      <p:sp>
        <p:nvSpPr>
          <p:cNvPr id="7" name="Slide Number Placeholder 6"/>
          <p:cNvSpPr>
            <a:spLocks noGrp="1"/>
          </p:cNvSpPr>
          <p:nvPr>
            <p:ph type="sldNum" sz="quarter" idx="12"/>
          </p:nvPr>
        </p:nvSpPr>
        <p:spPr/>
        <p:txBody>
          <a:bodyPr/>
          <a:lstStyle>
            <a:lvl1pPr>
              <a:defRPr/>
            </a:lvl1pPr>
          </a:lstStyle>
          <a:p>
            <a:fld id="{BB207D3E-1543-4D90-AADC-68ECE698FB9C}" type="slidenum">
              <a:rPr lang="es-ES" altLang="fa-IR"/>
              <a:pPr/>
              <a:t>‹#›</a:t>
            </a:fld>
            <a:endParaRPr lang="es-ES" altLang="fa-IR"/>
          </a:p>
        </p:txBody>
      </p:sp>
    </p:spTree>
    <p:extLst>
      <p:ext uri="{BB962C8B-B14F-4D97-AF65-F5344CB8AC3E}">
        <p14:creationId xmlns:p14="http://schemas.microsoft.com/office/powerpoint/2010/main" val="26495139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s-ES" altLang="fa-IR"/>
          </a:p>
        </p:txBody>
      </p:sp>
      <p:sp>
        <p:nvSpPr>
          <p:cNvPr id="5" name="Footer Placeholder 4"/>
          <p:cNvSpPr>
            <a:spLocks noGrp="1"/>
          </p:cNvSpPr>
          <p:nvPr>
            <p:ph type="ftr" sz="quarter" idx="11"/>
          </p:nvPr>
        </p:nvSpPr>
        <p:spPr/>
        <p:txBody>
          <a:bodyPr/>
          <a:lstStyle>
            <a:lvl1pPr>
              <a:defRPr/>
            </a:lvl1pPr>
          </a:lstStyle>
          <a:p>
            <a:endParaRPr lang="es-ES" altLang="fa-IR"/>
          </a:p>
        </p:txBody>
      </p:sp>
      <p:sp>
        <p:nvSpPr>
          <p:cNvPr id="6" name="Slide Number Placeholder 5"/>
          <p:cNvSpPr>
            <a:spLocks noGrp="1"/>
          </p:cNvSpPr>
          <p:nvPr>
            <p:ph type="sldNum" sz="quarter" idx="12"/>
          </p:nvPr>
        </p:nvSpPr>
        <p:spPr/>
        <p:txBody>
          <a:bodyPr/>
          <a:lstStyle>
            <a:lvl1pPr>
              <a:defRPr/>
            </a:lvl1pPr>
          </a:lstStyle>
          <a:p>
            <a:fld id="{A47A91C7-A1A2-42F5-8957-CE7F3C95B8CF}" type="slidenum">
              <a:rPr lang="es-ES" altLang="fa-IR"/>
              <a:pPr/>
              <a:t>‹#›</a:t>
            </a:fld>
            <a:endParaRPr lang="es-ES" altLang="fa-IR"/>
          </a:p>
        </p:txBody>
      </p:sp>
    </p:spTree>
    <p:extLst>
      <p:ext uri="{BB962C8B-B14F-4D97-AF65-F5344CB8AC3E}">
        <p14:creationId xmlns:p14="http://schemas.microsoft.com/office/powerpoint/2010/main" val="599116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8.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0.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theme" Target="../theme/theme11.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19" Type="http://schemas.openxmlformats.org/officeDocument/2006/relationships/image" Target="../media/image11.png"/><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2.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8.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9.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0.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B2BF63-5B6A-47CC-9E6E-3260FAC276E6}" type="datetime8">
              <a:rPr lang="fa-IR" smtClean="0"/>
              <a:t>03 سپتامبر 21</a:t>
            </a:fld>
            <a:endParaRPr lang="fa-I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D104CB8-B9C3-4943-BF34-9E7AC77170DF}" type="slidenum">
              <a:rPr lang="fa-IR" smtClean="0"/>
              <a:t>‹#›</a:t>
            </a:fld>
            <a:endParaRPr lang="fa-IR"/>
          </a:p>
        </p:txBody>
      </p:sp>
    </p:spTree>
    <p:extLst>
      <p:ext uri="{BB962C8B-B14F-4D97-AF65-F5344CB8AC3E}">
        <p14:creationId xmlns:p14="http://schemas.microsoft.com/office/powerpoint/2010/main" val="1266175805"/>
      </p:ext>
    </p:extLst>
  </p:cSld>
  <p:clrMap bg1="lt1" tx1="dk1" bg2="lt2" tx2="dk2" accent1="accent1" accent2="accent2" accent3="accent3" accent4="accent4" accent5="accent5" accent6="accent6" hlink="hlink" folHlink="folHlink"/>
  <p:sldLayoutIdLst>
    <p:sldLayoutId id="2147484568" r:id="rId1"/>
    <p:sldLayoutId id="2147484569" r:id="rId2"/>
    <p:sldLayoutId id="2147484570" r:id="rId3"/>
    <p:sldLayoutId id="2147484571" r:id="rId4"/>
    <p:sldLayoutId id="2147484572" r:id="rId5"/>
    <p:sldLayoutId id="2147484573" r:id="rId6"/>
    <p:sldLayoutId id="2147484574" r:id="rId7"/>
    <p:sldLayoutId id="2147484575" r:id="rId8"/>
    <p:sldLayoutId id="2147484576" r:id="rId9"/>
    <p:sldLayoutId id="2147484577" r:id="rId10"/>
    <p:sldLayoutId id="2147484578" r:id="rId11"/>
    <p:sldLayoutId id="2147484579" r:id="rId12"/>
    <p:sldLayoutId id="2147484580" r:id="rId13"/>
    <p:sldLayoutId id="2147484581" r:id="rId14"/>
    <p:sldLayoutId id="2147484582" r:id="rId15"/>
    <p:sldLayoutId id="2147484583" r:id="rId16"/>
    <p:sldLayoutId id="2147484584" r:id="rId17"/>
  </p:sldLayoutIdLst>
  <p:transition spd="slow">
    <p:comb/>
  </p:transition>
  <p:hf sldNum="0" hdr="0" ftr="0" dt="0"/>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fa-IR"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fa-IR" smtClean="0"/>
              <a:t>Haga clic para modificar el estilo de texto del patrón</a:t>
            </a:r>
          </a:p>
          <a:p>
            <a:pPr lvl="1"/>
            <a:r>
              <a:rPr lang="es-ES" altLang="fa-IR" smtClean="0"/>
              <a:t>Segundo nivel</a:t>
            </a:r>
          </a:p>
          <a:p>
            <a:pPr lvl="2"/>
            <a:r>
              <a:rPr lang="es-ES" altLang="fa-IR" smtClean="0"/>
              <a:t>Tercer nivel</a:t>
            </a:r>
          </a:p>
          <a:p>
            <a:pPr lvl="3"/>
            <a:r>
              <a:rPr lang="es-ES" altLang="fa-IR" smtClean="0"/>
              <a:t>Cuarto nivel</a:t>
            </a:r>
          </a:p>
          <a:p>
            <a:pPr lvl="4"/>
            <a:r>
              <a:rPr lang="es-ES" altLang="fa-IR"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fa-IR"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fa-IR"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D09D188-496D-4591-A1D7-1F5634B5B986}" type="slidenum">
              <a:rPr lang="es-ES" altLang="fa-IR" smtClean="0">
                <a:solidFill>
                  <a:srgbClr val="000000"/>
                </a:solidFill>
              </a:rPr>
              <a:pPr fontAlgn="base">
                <a:spcBef>
                  <a:spcPct val="0"/>
                </a:spcBef>
                <a:spcAft>
                  <a:spcPct val="0"/>
                </a:spcAft>
              </a:pPr>
              <a:t>‹#›</a:t>
            </a:fld>
            <a:endParaRPr lang="es-ES" altLang="fa-IR" smtClean="0">
              <a:solidFill>
                <a:srgbClr val="000000"/>
              </a:solidFill>
            </a:endParaRPr>
          </a:p>
        </p:txBody>
      </p:sp>
    </p:spTree>
    <p:extLst>
      <p:ext uri="{BB962C8B-B14F-4D97-AF65-F5344CB8AC3E}">
        <p14:creationId xmlns:p14="http://schemas.microsoft.com/office/powerpoint/2010/main" val="2960539998"/>
      </p:ext>
    </p:extLst>
  </p:cSld>
  <p:clrMap bg1="lt1" tx1="dk1" bg2="lt2" tx2="dk2" accent1="accent1" accent2="accent2" accent3="accent3" accent4="accent4" accent5="accent5" accent6="accent6" hlink="hlink" folHlink="folHlink"/>
  <p:sldLayoutIdLst>
    <p:sldLayoutId id="2147484735" r:id="rId1"/>
    <p:sldLayoutId id="2147484736" r:id="rId2"/>
    <p:sldLayoutId id="2147484737" r:id="rId3"/>
    <p:sldLayoutId id="2147484738" r:id="rId4"/>
    <p:sldLayoutId id="2147484739" r:id="rId5"/>
    <p:sldLayoutId id="2147484740" r:id="rId6"/>
    <p:sldLayoutId id="2147484741" r:id="rId7"/>
    <p:sldLayoutId id="2147484742" r:id="rId8"/>
    <p:sldLayoutId id="2147484743" r:id="rId9"/>
    <p:sldLayoutId id="2147484744" r:id="rId10"/>
    <p:sldLayoutId id="214748474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B2BF63-5B6A-47CC-9E6E-3260FAC276E6}" type="datetime8">
              <a:rPr lang="fa-IR" smtClean="0"/>
              <a:t>03 سپتامبر 21</a:t>
            </a:fld>
            <a:endParaRPr lang="fa-I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D104CB8-B9C3-4943-BF34-9E7AC77170DF}" type="slidenum">
              <a:rPr lang="fa-IR" smtClean="0"/>
              <a:t>‹#›</a:t>
            </a:fld>
            <a:endParaRPr lang="fa-IR"/>
          </a:p>
        </p:txBody>
      </p:sp>
    </p:spTree>
    <p:extLst>
      <p:ext uri="{BB962C8B-B14F-4D97-AF65-F5344CB8AC3E}">
        <p14:creationId xmlns:p14="http://schemas.microsoft.com/office/powerpoint/2010/main" val="228813703"/>
      </p:ext>
    </p:extLst>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 id="2147484758" r:id="rId12"/>
    <p:sldLayoutId id="2147484759" r:id="rId13"/>
    <p:sldLayoutId id="2147484760" r:id="rId14"/>
    <p:sldLayoutId id="2147484761" r:id="rId15"/>
    <p:sldLayoutId id="2147484762" r:id="rId16"/>
    <p:sldLayoutId id="2147484763" r:id="rId17"/>
  </p:sldLayoutIdLst>
  <p:hf sldNum="0" hdr="0" ftr="0" dt="0"/>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5B2BF63-5B6A-47CC-9E6E-3260FAC276E6}" type="datetime8">
              <a:rPr lang="fa-IR" smtClean="0"/>
              <a:t>03 سپتامبر 21</a:t>
            </a:fld>
            <a:endParaRPr lang="fa-I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fa-I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D104CB8-B9C3-4943-BF34-9E7AC77170DF}" type="slidenum">
              <a:rPr lang="fa-IR" smtClean="0"/>
              <a:t>‹#›</a:t>
            </a:fld>
            <a:endParaRPr lang="fa-I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23721487"/>
      </p:ext>
    </p:extLst>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 id="2147484782" r:id="rId6"/>
    <p:sldLayoutId id="2147484783" r:id="rId7"/>
    <p:sldLayoutId id="2147484784" r:id="rId8"/>
    <p:sldLayoutId id="2147484785" r:id="rId9"/>
    <p:sldLayoutId id="2147484786" r:id="rId10"/>
    <p:sldLayoutId id="2147484787" r:id="rId11"/>
  </p:sldLayoutIdLst>
  <p:hf sldNum="0" hdr="0" ftr="0" dt="0"/>
  <p:txStyles>
    <p:titleStyle>
      <a:lvl1pPr algn="l"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9/3/2021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849255692"/>
      </p:ext>
    </p:extLst>
  </p:cSld>
  <p:clrMap bg1="dk1" tx1="lt1" bg2="dk2" tx2="lt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595" r:id="rId10"/>
    <p:sldLayoutId id="2147484596" r:id="rId11"/>
    <p:sldLayoutId id="2147484597" r:id="rId12"/>
    <p:sldLayoutId id="2147484598" r:id="rId13"/>
    <p:sldLayoutId id="2147484599" r:id="rId14"/>
    <p:sldLayoutId id="2147484600" r:id="rId15"/>
    <p:sldLayoutId id="2147484601" r:id="rId16"/>
    <p:sldLayoutId id="2147484602"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9/3/2021</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166277"/>
      </p:ext>
    </p:extLst>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 id="2147484611" r:id="rId8"/>
    <p:sldLayoutId id="2147484612" r:id="rId9"/>
    <p:sldLayoutId id="2147484613" r:id="rId10"/>
    <p:sldLayoutId id="2147484614" r:id="rId11"/>
  </p:sldLayoutIdLst>
  <p:txStyles>
    <p:titleStyle>
      <a:lvl1pPr algn="l" defTabSz="914400" rtl="1"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r" defTabSz="914400" rtl="1"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r" defTabSz="914400" rtl="1"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r" defTabSz="914400" rtl="1"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r" defTabSz="914400" rtl="1"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r" defTabSz="914400" rtl="1"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r" defTabSz="914400" rtl="1"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r" defTabSz="914400" rtl="1"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r" defTabSz="914400" rtl="1"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r" defTabSz="914400" rtl="1"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9/3/2021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04652947"/>
      </p:ext>
    </p:extLst>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Lst>
  <p:hf sldNum="0" hdr="0" ftr="0" dt="0"/>
  <p:txStyles>
    <p:titleStyle>
      <a:lvl1pPr algn="l" defTabSz="914400" rtl="1"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9/3/2021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0556386"/>
      </p:ext>
    </p:extLst>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 id="2147484636" r:id="rId9"/>
    <p:sldLayoutId id="2147484637" r:id="rId10"/>
    <p:sldLayoutId id="2147484638" r:id="rId11"/>
  </p:sldLayoutIdLst>
  <p:txStyles>
    <p:titleStyle>
      <a:lvl1pPr algn="l"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9/3/2021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253375"/>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 id="2147484650" r:id="rId11"/>
  </p:sldLayoutIdLst>
  <p:txStyles>
    <p:title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fa-IR"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fa-IR" smtClean="0"/>
              <a:t>Haga clic para modificar el estilo de texto del patrón</a:t>
            </a:r>
          </a:p>
          <a:p>
            <a:pPr lvl="1"/>
            <a:r>
              <a:rPr lang="es-ES" altLang="fa-IR" smtClean="0"/>
              <a:t>Segundo nivel</a:t>
            </a:r>
          </a:p>
          <a:p>
            <a:pPr lvl="2"/>
            <a:r>
              <a:rPr lang="es-ES" altLang="fa-IR" smtClean="0"/>
              <a:t>Tercer nivel</a:t>
            </a:r>
          </a:p>
          <a:p>
            <a:pPr lvl="3"/>
            <a:r>
              <a:rPr lang="es-ES" altLang="fa-IR" smtClean="0"/>
              <a:t>Cuarto nivel</a:t>
            </a:r>
          </a:p>
          <a:p>
            <a:pPr lvl="4"/>
            <a:r>
              <a:rPr lang="es-ES" altLang="fa-IR"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fa-I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fa-I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1FBFFF6-E65F-474D-9E14-EDA6C9F1DC45}" type="slidenum">
              <a:rPr lang="es-ES" altLang="fa-IR"/>
              <a:pPr/>
              <a:t>‹#›</a:t>
            </a:fld>
            <a:endParaRPr lang="es-ES" altLang="fa-IR"/>
          </a:p>
        </p:txBody>
      </p:sp>
    </p:spTree>
    <p:extLst>
      <p:ext uri="{BB962C8B-B14F-4D97-AF65-F5344CB8AC3E}">
        <p14:creationId xmlns:p14="http://schemas.microsoft.com/office/powerpoint/2010/main" val="2982431152"/>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Lst>
  <p:txStyles>
    <p:titleStyle>
      <a:lvl1pPr algn="ctr" rtl="1" eaLnBrk="1" fontAlgn="base" hangingPunct="1">
        <a:spcBef>
          <a:spcPct val="0"/>
        </a:spcBef>
        <a:spcAft>
          <a:spcPct val="0"/>
        </a:spcAft>
        <a:defRPr sz="4400" kern="12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r" rtl="1"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fa-IR"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fa-IR" smtClean="0"/>
              <a:t>Haga clic para modificar el estilo de texto del patrón</a:t>
            </a:r>
          </a:p>
          <a:p>
            <a:pPr lvl="1"/>
            <a:r>
              <a:rPr lang="es-ES" altLang="fa-IR" smtClean="0"/>
              <a:t>Segundo nivel</a:t>
            </a:r>
          </a:p>
          <a:p>
            <a:pPr lvl="2"/>
            <a:r>
              <a:rPr lang="es-ES" altLang="fa-IR" smtClean="0"/>
              <a:t>Tercer nivel</a:t>
            </a:r>
          </a:p>
          <a:p>
            <a:pPr lvl="3"/>
            <a:r>
              <a:rPr lang="es-ES" altLang="fa-IR" smtClean="0"/>
              <a:t>Cuarto nivel</a:t>
            </a:r>
          </a:p>
          <a:p>
            <a:pPr lvl="4"/>
            <a:r>
              <a:rPr lang="es-ES" altLang="fa-IR"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fa-I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fa-I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2DA774D-A8C4-46D1-84F6-3BAF48918149}" type="slidenum">
              <a:rPr lang="es-ES" altLang="fa-IR"/>
              <a:pPr/>
              <a:t>‹#›</a:t>
            </a:fld>
            <a:endParaRPr lang="es-ES" altLang="fa-IR"/>
          </a:p>
        </p:txBody>
      </p:sp>
    </p:spTree>
    <p:extLst>
      <p:ext uri="{BB962C8B-B14F-4D97-AF65-F5344CB8AC3E}">
        <p14:creationId xmlns:p14="http://schemas.microsoft.com/office/powerpoint/2010/main" val="1250601130"/>
      </p:ext>
    </p:extLst>
  </p:cSld>
  <p:clrMap bg1="lt1" tx1="dk1" bg2="lt2" tx2="dk2" accent1="accent1" accent2="accent2" accent3="accent3" accent4="accent4" accent5="accent5" accent6="accent6" hlink="hlink" folHlink="folHlink"/>
  <p:sldLayoutIdLst>
    <p:sldLayoutId id="2147484711" r:id="rId1"/>
    <p:sldLayoutId id="2147484712" r:id="rId2"/>
    <p:sldLayoutId id="2147484713" r:id="rId3"/>
    <p:sldLayoutId id="2147484714" r:id="rId4"/>
    <p:sldLayoutId id="2147484715" r:id="rId5"/>
    <p:sldLayoutId id="2147484716" r:id="rId6"/>
    <p:sldLayoutId id="2147484717" r:id="rId7"/>
    <p:sldLayoutId id="2147484718" r:id="rId8"/>
    <p:sldLayoutId id="2147484719" r:id="rId9"/>
    <p:sldLayoutId id="2147484720" r:id="rId10"/>
    <p:sldLayoutId id="2147484721" r:id="rId11"/>
  </p:sldLayoutIdLst>
  <p:txStyles>
    <p:titleStyle>
      <a:lvl1pPr algn="ctr" rtl="1" eaLnBrk="1" fontAlgn="base" hangingPunct="1">
        <a:spcBef>
          <a:spcPct val="0"/>
        </a:spcBef>
        <a:spcAft>
          <a:spcPct val="0"/>
        </a:spcAft>
        <a:defRPr sz="4400" kern="12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r" rtl="1"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fa-IR"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fa-IR" smtClean="0"/>
              <a:t>Haga clic para modificar el estilo de texto del patrón</a:t>
            </a:r>
          </a:p>
          <a:p>
            <a:pPr lvl="1"/>
            <a:r>
              <a:rPr lang="es-ES" altLang="fa-IR" smtClean="0"/>
              <a:t>Segundo nivel</a:t>
            </a:r>
          </a:p>
          <a:p>
            <a:pPr lvl="2"/>
            <a:r>
              <a:rPr lang="es-ES" altLang="fa-IR" smtClean="0"/>
              <a:t>Tercer nivel</a:t>
            </a:r>
          </a:p>
          <a:p>
            <a:pPr lvl="3"/>
            <a:r>
              <a:rPr lang="es-ES" altLang="fa-IR" smtClean="0"/>
              <a:t>Cuarto nivel</a:t>
            </a:r>
          </a:p>
          <a:p>
            <a:pPr lvl="4"/>
            <a:r>
              <a:rPr lang="es-ES" altLang="fa-IR"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fa-I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fa-I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A0B0F42-A3A9-42FB-A81F-746481E462EC}" type="slidenum">
              <a:rPr lang="es-ES" altLang="fa-IR"/>
              <a:pPr/>
              <a:t>‹#›</a:t>
            </a:fld>
            <a:endParaRPr lang="es-ES" altLang="fa-IR"/>
          </a:p>
        </p:txBody>
      </p:sp>
    </p:spTree>
    <p:extLst>
      <p:ext uri="{BB962C8B-B14F-4D97-AF65-F5344CB8AC3E}">
        <p14:creationId xmlns:p14="http://schemas.microsoft.com/office/powerpoint/2010/main" val="1064577270"/>
      </p:ext>
    </p:extLst>
  </p:cSld>
  <p:clrMap bg1="lt1" tx1="dk1" bg2="lt2" tx2="dk2" accent1="accent1" accent2="accent2" accent3="accent3" accent4="accent4" accent5="accent5" accent6="accent6" hlink="hlink" folHlink="folHlink"/>
  <p:sldLayoutIdLst>
    <p:sldLayoutId id="2147484723" r:id="rId1"/>
    <p:sldLayoutId id="2147484724" r:id="rId2"/>
    <p:sldLayoutId id="2147484725" r:id="rId3"/>
    <p:sldLayoutId id="2147484726" r:id="rId4"/>
    <p:sldLayoutId id="2147484727" r:id="rId5"/>
    <p:sldLayoutId id="2147484728" r:id="rId6"/>
    <p:sldLayoutId id="2147484729" r:id="rId7"/>
    <p:sldLayoutId id="2147484730" r:id="rId8"/>
    <p:sldLayoutId id="2147484731" r:id="rId9"/>
    <p:sldLayoutId id="2147484732" r:id="rId10"/>
    <p:sldLayoutId id="2147484733" r:id="rId11"/>
  </p:sldLayoutIdLst>
  <p:txStyles>
    <p:titleStyle>
      <a:lvl1pPr algn="ctr" rtl="1" eaLnBrk="1" fontAlgn="base" hangingPunct="1">
        <a:spcBef>
          <a:spcPct val="0"/>
        </a:spcBef>
        <a:spcAft>
          <a:spcPct val="0"/>
        </a:spcAft>
        <a:defRPr sz="4400" kern="12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r" rtl="1"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emf"/><Relationship Id="rId1" Type="http://schemas.openxmlformats.org/officeDocument/2006/relationships/slideLayout" Target="../slideLayouts/slideLayout14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29.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38518" y="973048"/>
            <a:ext cx="10062139" cy="54019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12598" y="6375042"/>
            <a:ext cx="659156" cy="400110"/>
          </a:xfrm>
          <a:prstGeom prst="rect">
            <a:avLst/>
          </a:prstGeom>
        </p:spPr>
        <p:txBody>
          <a:bodyPr wrap="none">
            <a:spAutoFit/>
          </a:bodyPr>
          <a:lstStyle/>
          <a:p>
            <a:pPr algn="ctr" rtl="1"/>
            <a:r>
              <a:rPr lang="fa-IR" sz="2000" dirty="0" smtClean="0"/>
              <a:t>1/36</a:t>
            </a:r>
            <a:endParaRPr lang="fa-IR" sz="2000" dirty="0"/>
          </a:p>
        </p:txBody>
      </p:sp>
    </p:spTree>
    <p:extLst>
      <p:ext uri="{BB962C8B-B14F-4D97-AF65-F5344CB8AC3E}">
        <p14:creationId xmlns:p14="http://schemas.microsoft.com/office/powerpoint/2010/main" val="376477983"/>
      </p:ext>
    </p:extLst>
  </p:cSld>
  <p:clrMapOvr>
    <a:masterClrMapping/>
  </p:clrMapOvr>
  <mc:AlternateContent xmlns:mc="http://schemas.openxmlformats.org/markup-compatibility/2006" xmlns:p14="http://schemas.microsoft.com/office/powerpoint/2010/main">
    <mc:Choice Requires="p14">
      <p:transition spd="slow" p14:dur="275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12442" y="1116616"/>
            <a:ext cx="10539408" cy="534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r" rtl="1"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fa-IR" sz="2800" b="1" dirty="0" smtClean="0">
                <a:solidFill>
                  <a:srgbClr val="008000"/>
                </a:solidFill>
              </a:rPr>
              <a:t>استاد گرامی: </a:t>
            </a:r>
            <a:r>
              <a:rPr lang="fa-IR" sz="3600" b="1" dirty="0" smtClean="0">
                <a:solidFill>
                  <a:srgbClr val="FF6600"/>
                </a:solidFill>
              </a:rPr>
              <a:t>دکتر</a:t>
            </a:r>
            <a:r>
              <a:rPr lang="fa-IR" sz="3600" b="1" dirty="0" smtClean="0">
                <a:solidFill>
                  <a:srgbClr val="CCCC00"/>
                </a:solidFill>
              </a:rPr>
              <a:t/>
            </a:r>
            <a:br>
              <a:rPr lang="fa-IR" sz="3600" b="1" dirty="0" smtClean="0">
                <a:solidFill>
                  <a:srgbClr val="CCCC00"/>
                </a:solidFill>
              </a:rPr>
            </a:br>
            <a:r>
              <a:rPr lang="fa-IR" sz="3600" b="1" dirty="0" smtClean="0">
                <a:solidFill>
                  <a:schemeClr val="accent4">
                    <a:lumMod val="75000"/>
                  </a:schemeClr>
                </a:solidFill>
              </a:rPr>
              <a:t/>
            </a:r>
            <a:br>
              <a:rPr lang="fa-IR" sz="3600" b="1" dirty="0" smtClean="0">
                <a:solidFill>
                  <a:schemeClr val="accent4">
                    <a:lumMod val="75000"/>
                  </a:schemeClr>
                </a:solidFill>
              </a:rPr>
            </a:br>
            <a:r>
              <a:rPr lang="fa-IR" sz="2800" b="1" dirty="0" smtClean="0">
                <a:solidFill>
                  <a:srgbClr val="008000"/>
                </a:solidFill>
              </a:rPr>
              <a:t>دانشجو:</a:t>
            </a:r>
            <a:r>
              <a:rPr lang="fa-IR" sz="3600" b="1" dirty="0" smtClean="0">
                <a:solidFill>
                  <a:schemeClr val="accent2">
                    <a:lumMod val="40000"/>
                    <a:lumOff val="60000"/>
                  </a:schemeClr>
                </a:solidFill>
              </a:rPr>
              <a:t/>
            </a:r>
            <a:br>
              <a:rPr lang="fa-IR" sz="3600" b="1" dirty="0" smtClean="0">
                <a:solidFill>
                  <a:schemeClr val="accent2">
                    <a:lumMod val="40000"/>
                    <a:lumOff val="60000"/>
                  </a:schemeClr>
                </a:solidFill>
              </a:rPr>
            </a:br>
            <a:r>
              <a:rPr lang="fa-IR" sz="3600" b="1" dirty="0" smtClean="0">
                <a:solidFill>
                  <a:srgbClr val="CCCC00"/>
                </a:solidFill>
              </a:rPr>
              <a:t/>
            </a:r>
            <a:br>
              <a:rPr lang="fa-IR" sz="3600" b="1" dirty="0" smtClean="0">
                <a:solidFill>
                  <a:srgbClr val="CCCC00"/>
                </a:solidFill>
              </a:rPr>
            </a:br>
            <a:r>
              <a:rPr lang="fa-IR" sz="2800" b="1" dirty="0" smtClean="0">
                <a:solidFill>
                  <a:srgbClr val="008000"/>
                </a:solidFill>
              </a:rPr>
              <a:t>درس: </a:t>
            </a:r>
            <a:r>
              <a:rPr lang="fa-IR" sz="3600" b="1" dirty="0" smtClean="0">
                <a:solidFill>
                  <a:srgbClr val="FF6600"/>
                </a:solidFill>
              </a:rPr>
              <a:t>سیستم های توزیع</a:t>
            </a:r>
            <a:r>
              <a:rPr lang="fa-IR" sz="3600" b="1" dirty="0" smtClean="0">
                <a:solidFill>
                  <a:srgbClr val="CCCC00"/>
                </a:solidFill>
              </a:rPr>
              <a:t/>
            </a:r>
            <a:br>
              <a:rPr lang="fa-IR" sz="3600" b="1" dirty="0" smtClean="0">
                <a:solidFill>
                  <a:srgbClr val="CCCC00"/>
                </a:solidFill>
              </a:rPr>
            </a:br>
            <a:r>
              <a:rPr lang="fa-IR" sz="2800" b="1" dirty="0" smtClean="0">
                <a:solidFill>
                  <a:srgbClr val="CCCC00"/>
                </a:solidFill>
              </a:rPr>
              <a:t/>
            </a:r>
            <a:br>
              <a:rPr lang="fa-IR" sz="2800" b="1" dirty="0" smtClean="0">
                <a:solidFill>
                  <a:srgbClr val="CCCC00"/>
                </a:solidFill>
              </a:rPr>
            </a:br>
            <a:r>
              <a:rPr lang="fa-IR" sz="2800" b="1" dirty="0" smtClean="0">
                <a:solidFill>
                  <a:srgbClr val="008000"/>
                </a:solidFill>
              </a:rPr>
              <a:t>شماره دانشجویی:</a:t>
            </a:r>
            <a:endParaRPr lang="fa-IR" sz="3600" b="1" dirty="0" smtClean="0">
              <a:solidFill>
                <a:srgbClr val="D68B1C"/>
              </a:solidFill>
            </a:endParaRPr>
          </a:p>
          <a:p>
            <a:pPr marL="0" indent="0" algn="ctr">
              <a:buFontTx/>
              <a:buNone/>
              <a:defRPr/>
            </a:pPr>
            <a:r>
              <a:rPr lang="fa-IR" sz="3600" b="1" dirty="0" smtClean="0">
                <a:solidFill>
                  <a:srgbClr val="D68B1C"/>
                </a:solidFill>
              </a:rPr>
              <a:t/>
            </a:r>
            <a:br>
              <a:rPr lang="fa-IR" sz="3600" b="1" dirty="0" smtClean="0">
                <a:solidFill>
                  <a:srgbClr val="D68B1C"/>
                </a:solidFill>
              </a:rPr>
            </a:br>
            <a:r>
              <a:rPr lang="fa-IR" sz="3600" b="1" dirty="0" smtClean="0">
                <a:solidFill>
                  <a:srgbClr val="008000"/>
                </a:solidFill>
              </a:rPr>
              <a:t>                           </a:t>
            </a:r>
            <a:r>
              <a:rPr lang="fa-IR" sz="2400" b="1" dirty="0" smtClean="0">
                <a:solidFill>
                  <a:srgbClr val="008000"/>
                </a:solidFill>
              </a:rPr>
              <a:t>نیمسال</a:t>
            </a:r>
            <a:endParaRPr lang="fa-IR" altLang="fa-IR" sz="3600" dirty="0"/>
          </a:p>
        </p:txBody>
      </p:sp>
      <p:sp>
        <p:nvSpPr>
          <p:cNvPr id="5" name="Rectangle 4"/>
          <p:cNvSpPr/>
          <p:nvPr/>
        </p:nvSpPr>
        <p:spPr>
          <a:xfrm>
            <a:off x="290981" y="6027467"/>
            <a:ext cx="659156" cy="400110"/>
          </a:xfrm>
          <a:prstGeom prst="rect">
            <a:avLst/>
          </a:prstGeom>
        </p:spPr>
        <p:txBody>
          <a:bodyPr wrap="none">
            <a:spAutoFit/>
          </a:bodyPr>
          <a:lstStyle/>
          <a:p>
            <a:pPr algn="ctr" rtl="1"/>
            <a:r>
              <a:rPr lang="fa-IR" sz="2000" dirty="0" smtClean="0"/>
              <a:t>2/36</a:t>
            </a:r>
            <a:endParaRPr lang="fa-IR" sz="2000" dirty="0"/>
          </a:p>
        </p:txBody>
      </p:sp>
    </p:spTree>
    <p:extLst>
      <p:ext uri="{BB962C8B-B14F-4D97-AF65-F5344CB8AC3E}">
        <p14:creationId xmlns:p14="http://schemas.microsoft.com/office/powerpoint/2010/main" val="11041455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38" name="Rectangle 90"/>
          <p:cNvSpPr>
            <a:spLocks noGrp="1" noChangeArrowheads="1"/>
          </p:cNvSpPr>
          <p:nvPr>
            <p:ph type="ctrTitle"/>
          </p:nvPr>
        </p:nvSpPr>
        <p:spPr>
          <a:xfrm>
            <a:off x="115910" y="6078829"/>
            <a:ext cx="11925837" cy="463640"/>
          </a:xfrm>
        </p:spPr>
        <p:txBody>
          <a:bodyPr anchor="ctr"/>
          <a:lstStyle/>
          <a:p>
            <a:pPr rtl="1"/>
            <a:r>
              <a:rPr lang="fa-IR" altLang="fa-IR" sz="5000" b="1" dirty="0" smtClean="0">
                <a:solidFill>
                  <a:srgbClr val="990000"/>
                </a:solidFill>
              </a:rPr>
              <a:t>مسیر مشتری در فروشگاه</a:t>
            </a:r>
            <a:br>
              <a:rPr lang="fa-IR" altLang="fa-IR" sz="5000" b="1" dirty="0" smtClean="0">
                <a:solidFill>
                  <a:srgbClr val="990000"/>
                </a:solidFill>
              </a:rPr>
            </a:br>
            <a:r>
              <a:rPr lang="en-US" sz="5400" dirty="0">
                <a:solidFill>
                  <a:srgbClr val="0070C0"/>
                </a:solidFill>
              </a:rPr>
              <a:t>Customer's Shopping Path In Store</a:t>
            </a:r>
            <a:r>
              <a:rPr lang="en-US" dirty="0"/>
              <a:t/>
            </a:r>
            <a:br>
              <a:rPr lang="en-US" dirty="0"/>
            </a:br>
            <a:r>
              <a:rPr lang="en-US" dirty="0"/>
              <a:t> </a:t>
            </a:r>
            <a:br>
              <a:rPr lang="en-US" dirty="0"/>
            </a:br>
            <a:endParaRPr lang="es-ES" altLang="fa-IR" sz="5000" b="1" dirty="0">
              <a:solidFill>
                <a:srgbClr val="990000"/>
              </a:solidFill>
            </a:endParaRPr>
          </a:p>
        </p:txBody>
      </p:sp>
    </p:spTree>
    <p:extLst>
      <p:ext uri="{BB962C8B-B14F-4D97-AF65-F5344CB8AC3E}">
        <p14:creationId xmlns:p14="http://schemas.microsoft.com/office/powerpoint/2010/main" val="3625078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446" y="6322384"/>
            <a:ext cx="659156" cy="400110"/>
          </a:xfrm>
          <a:prstGeom prst="rect">
            <a:avLst/>
          </a:prstGeom>
        </p:spPr>
        <p:txBody>
          <a:bodyPr wrap="none">
            <a:spAutoFit/>
          </a:bodyPr>
          <a:lstStyle/>
          <a:p>
            <a:pPr algn="ctr" rtl="1"/>
            <a:r>
              <a:rPr lang="fa-IR" sz="2000" dirty="0" smtClean="0"/>
              <a:t>4/36</a:t>
            </a:r>
            <a:endParaRPr lang="fa-IR" sz="2000" dirty="0"/>
          </a:p>
        </p:txBody>
      </p:sp>
      <p:graphicFrame>
        <p:nvGraphicFramePr>
          <p:cNvPr id="6" name="Diagram 5"/>
          <p:cNvGraphicFramePr/>
          <p:nvPr>
            <p:extLst>
              <p:ext uri="{D42A27DB-BD31-4B8C-83A1-F6EECF244321}">
                <p14:modId xmlns:p14="http://schemas.microsoft.com/office/powerpoint/2010/main" val="726268606"/>
              </p:ext>
            </p:extLst>
          </p:nvPr>
        </p:nvGraphicFramePr>
        <p:xfrm>
          <a:off x="1454155" y="1273049"/>
          <a:ext cx="953209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2766811" y="345057"/>
            <a:ext cx="8610600" cy="903377"/>
          </a:xfrm>
        </p:spPr>
        <p:txBody>
          <a:bodyPr>
            <a:noAutofit/>
          </a:bodyPr>
          <a:lstStyle/>
          <a:p>
            <a:pPr algn="r"/>
            <a:r>
              <a:rPr lang="fa-IR" altLang="fa-IR" sz="5400" dirty="0" smtClean="0">
                <a:solidFill>
                  <a:schemeClr val="accent2">
                    <a:lumMod val="60000"/>
                    <a:lumOff val="40000"/>
                  </a:schemeClr>
                </a:solidFill>
              </a:rPr>
              <a:t>فهرست</a:t>
            </a:r>
            <a:endParaRPr lang="fa-IR" sz="5400" dirty="0">
              <a:solidFill>
                <a:schemeClr val="accent2">
                  <a:lumMod val="60000"/>
                  <a:lumOff val="40000"/>
                </a:schemeClr>
              </a:solidFill>
            </a:endParaRPr>
          </a:p>
        </p:txBody>
      </p:sp>
    </p:spTree>
    <p:extLst>
      <p:ext uri="{BB962C8B-B14F-4D97-AF65-F5344CB8AC3E}">
        <p14:creationId xmlns:p14="http://schemas.microsoft.com/office/powerpoint/2010/main" val="86354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581982482"/>
              </p:ext>
            </p:extLst>
          </p:nvPr>
        </p:nvGraphicFramePr>
        <p:xfrm>
          <a:off x="270453" y="1315575"/>
          <a:ext cx="5190185" cy="4839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0" y="5848744"/>
            <a:ext cx="866106" cy="400110"/>
          </a:xfrm>
          <a:prstGeom prst="rect">
            <a:avLst/>
          </a:prstGeom>
        </p:spPr>
        <p:txBody>
          <a:bodyPr wrap="square">
            <a:spAutoFit/>
          </a:bodyPr>
          <a:lstStyle/>
          <a:p>
            <a:pPr algn="ctr" rtl="1"/>
            <a:r>
              <a:rPr lang="fa-IR" sz="2000" dirty="0" smtClean="0"/>
              <a:t>5/36</a:t>
            </a:r>
            <a:endParaRPr lang="fa-IR" sz="2000" dirty="0"/>
          </a:p>
        </p:txBody>
      </p:sp>
      <p:sp>
        <p:nvSpPr>
          <p:cNvPr id="3" name="Rectangle 2"/>
          <p:cNvSpPr/>
          <p:nvPr/>
        </p:nvSpPr>
        <p:spPr>
          <a:xfrm>
            <a:off x="5460638" y="1621946"/>
            <a:ext cx="6492025" cy="4226798"/>
          </a:xfrm>
          <a:prstGeom prst="rect">
            <a:avLst/>
          </a:prstGeom>
        </p:spPr>
        <p:txBody>
          <a:bodyPr wrap="square">
            <a:spAutoFit/>
          </a:bodyPr>
          <a:lstStyle/>
          <a:p>
            <a:pPr marL="457200" indent="-457200" algn="just" rtl="1">
              <a:spcAft>
                <a:spcPts val="0"/>
              </a:spcAft>
              <a:buClr>
                <a:schemeClr val="accent6">
                  <a:lumMod val="60000"/>
                  <a:lumOff val="40000"/>
                </a:schemeClr>
              </a:buClr>
              <a:buFont typeface="Arial" panose="020B0604020202020204" pitchFamily="34" charset="0"/>
              <a:buChar char="•"/>
            </a:pPr>
            <a:r>
              <a:rPr lang="ar-SA" sz="2800" dirty="0" smtClean="0">
                <a:latin typeface="Calibri" panose="020F0502020204030204" pitchFamily="34" charset="0"/>
                <a:ea typeface="Calibri" panose="020F0502020204030204" pitchFamily="34" charset="0"/>
              </a:rPr>
              <a:t>مطالعه ی</a:t>
            </a:r>
            <a:r>
              <a:rPr lang="fa-IR" sz="2800" dirty="0" smtClean="0">
                <a:latin typeface="Calibri" panose="020F0502020204030204" pitchFamily="34" charset="0"/>
                <a:ea typeface="Calibri" panose="020F0502020204030204" pitchFamily="34" charset="0"/>
              </a:rPr>
              <a:t> </a:t>
            </a:r>
            <a:r>
              <a:rPr lang="ar-SA" sz="2800" dirty="0" smtClean="0">
                <a:latin typeface="Calibri" panose="020F0502020204030204" pitchFamily="34" charset="0"/>
                <a:ea typeface="Calibri" panose="020F0502020204030204" pitchFamily="34" charset="0"/>
              </a:rPr>
              <a:t>رفتار تصمیم گیری مشتریان در فروشگاه و پیامدهای مرتبط با آن</a:t>
            </a:r>
            <a:endParaRPr lang="fa-IR" sz="2800" dirty="0" smtClean="0">
              <a:latin typeface="Calibri" panose="020F0502020204030204" pitchFamily="34" charset="0"/>
              <a:ea typeface="Calibri" panose="020F0502020204030204" pitchFamily="34" charset="0"/>
            </a:endParaRPr>
          </a:p>
          <a:p>
            <a:pPr marL="457200" indent="-457200" algn="just" rtl="1">
              <a:spcAft>
                <a:spcPts val="1000"/>
              </a:spcAft>
              <a:buClr>
                <a:schemeClr val="accent1"/>
              </a:buClr>
              <a:buFont typeface="Arial" panose="020B0604020202020204" pitchFamily="34" charset="0"/>
              <a:buChar char="•"/>
            </a:pPr>
            <a:r>
              <a:rPr lang="ar-SA" sz="2800" dirty="0" smtClean="0">
                <a:latin typeface="Calibri" panose="020F0502020204030204" pitchFamily="34" charset="0"/>
                <a:ea typeface="Calibri" panose="020F0502020204030204" pitchFamily="34" charset="0"/>
              </a:rPr>
              <a:t>به دست آوردن داده های مناسب </a:t>
            </a:r>
            <a:r>
              <a:rPr lang="fa-IR" sz="2800" dirty="0" smtClean="0">
                <a:latin typeface="Calibri" panose="020F0502020204030204" pitchFamily="34" charset="0"/>
                <a:ea typeface="Calibri" panose="020F0502020204030204" pitchFamily="34" charset="0"/>
              </a:rPr>
              <a:t>امری</a:t>
            </a:r>
            <a:r>
              <a:rPr lang="ar-SA" sz="2800" dirty="0" smtClean="0">
                <a:latin typeface="Calibri" panose="020F0502020204030204" pitchFamily="34" charset="0"/>
                <a:ea typeface="Calibri" panose="020F0502020204030204" pitchFamily="34" charset="0"/>
              </a:rPr>
              <a:t> دشوار بود. </a:t>
            </a:r>
            <a:endParaRPr lang="fa-IR" sz="2800" dirty="0" smtClean="0">
              <a:latin typeface="Calibri" panose="020F0502020204030204" pitchFamily="34" charset="0"/>
              <a:ea typeface="Calibri" panose="020F0502020204030204" pitchFamily="34" charset="0"/>
            </a:endParaRPr>
          </a:p>
          <a:p>
            <a:pPr marL="457200" indent="-457200" algn="just" rtl="1">
              <a:spcAft>
                <a:spcPts val="1000"/>
              </a:spcAft>
              <a:buClr>
                <a:srgbClr val="00B050"/>
              </a:buClr>
              <a:buFont typeface="Arial" panose="020B0604020202020204" pitchFamily="34" charset="0"/>
              <a:buChar char="•"/>
            </a:pPr>
            <a:r>
              <a:rPr lang="ar-SA" sz="2800" dirty="0" smtClean="0">
                <a:latin typeface="Calibri" panose="020F0502020204030204" pitchFamily="34" charset="0"/>
                <a:ea typeface="Calibri" panose="020F0502020204030204" pitchFamily="34" charset="0"/>
              </a:rPr>
              <a:t>عموما یک نفر به دنبال خریداران در فروشگاه می رفت، یا توسط دوربین های مدار بسته کنترل می شد</a:t>
            </a:r>
            <a:r>
              <a:rPr lang="fa-IR" sz="2800" dirty="0" smtClean="0">
                <a:latin typeface="Calibri" panose="020F0502020204030204" pitchFamily="34" charset="0"/>
                <a:ea typeface="Calibri" panose="020F0502020204030204" pitchFamily="34" charset="0"/>
              </a:rPr>
              <a:t>.</a:t>
            </a:r>
          </a:p>
          <a:p>
            <a:pPr marL="457200" indent="-457200" algn="just" rtl="1">
              <a:spcAft>
                <a:spcPts val="1000"/>
              </a:spcAft>
              <a:buClr>
                <a:srgbClr val="FF9933"/>
              </a:buClr>
              <a:buFont typeface="Arial" panose="020B0604020202020204" pitchFamily="34" charset="0"/>
              <a:buChar char="•"/>
            </a:pPr>
            <a:r>
              <a:rPr lang="ar-SA" sz="2800" dirty="0" smtClean="0">
                <a:latin typeface="Calibri" panose="020F0502020204030204" pitchFamily="34" charset="0"/>
                <a:ea typeface="Calibri" panose="020F0502020204030204" pitchFamily="34" charset="0"/>
              </a:rPr>
              <a:t>امری پر هزینه و نیازمند کاری فشرده برای آماده کردن داده ها در مقیاس بزرگ و تجزیه و تحلیل آنهاست. </a:t>
            </a:r>
            <a:endParaRPr lang="en-US" sz="2800" dirty="0">
              <a:effectLst/>
              <a:latin typeface="Calibri" panose="020F0502020204030204" pitchFamily="34" charset="0"/>
              <a:ea typeface="Calibri" panose="020F0502020204030204" pitchFamily="34" charset="0"/>
            </a:endParaRPr>
          </a:p>
        </p:txBody>
      </p:sp>
      <p:sp>
        <p:nvSpPr>
          <p:cNvPr id="7" name="Title 1"/>
          <p:cNvSpPr>
            <a:spLocks noGrp="1"/>
          </p:cNvSpPr>
          <p:nvPr>
            <p:ph type="title"/>
          </p:nvPr>
        </p:nvSpPr>
        <p:spPr>
          <a:xfrm>
            <a:off x="3050146" y="569913"/>
            <a:ext cx="8610600" cy="903377"/>
          </a:xfrm>
        </p:spPr>
        <p:txBody>
          <a:bodyPr>
            <a:noAutofit/>
          </a:bodyPr>
          <a:lstStyle/>
          <a:p>
            <a:pPr algn="r"/>
            <a:r>
              <a:rPr lang="fa-IR" altLang="fa-IR" sz="5400" dirty="0" smtClean="0">
                <a:solidFill>
                  <a:schemeClr val="accent2">
                    <a:lumMod val="60000"/>
                    <a:lumOff val="40000"/>
                  </a:schemeClr>
                </a:solidFill>
              </a:rPr>
              <a:t>مقدمه</a:t>
            </a:r>
            <a:endParaRPr lang="fa-IR" sz="5400" dirty="0">
              <a:solidFill>
                <a:schemeClr val="accent2">
                  <a:lumMod val="60000"/>
                  <a:lumOff val="40000"/>
                </a:schemeClr>
              </a:solidFill>
            </a:endParaRPr>
          </a:p>
        </p:txBody>
      </p:sp>
      <p:graphicFrame>
        <p:nvGraphicFramePr>
          <p:cNvPr id="17" name="Diagram 16"/>
          <p:cNvGraphicFramePr/>
          <p:nvPr>
            <p:extLst>
              <p:ext uri="{D42A27DB-BD31-4B8C-83A1-F6EECF244321}">
                <p14:modId xmlns:p14="http://schemas.microsoft.com/office/powerpoint/2010/main" val="1551015839"/>
              </p:ext>
            </p:extLst>
          </p:nvPr>
        </p:nvGraphicFramePr>
        <p:xfrm>
          <a:off x="0" y="6188300"/>
          <a:ext cx="12192000" cy="6697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04159036"/>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821" y="5756689"/>
            <a:ext cx="659156" cy="400110"/>
          </a:xfrm>
          <a:prstGeom prst="rect">
            <a:avLst/>
          </a:prstGeom>
        </p:spPr>
        <p:txBody>
          <a:bodyPr wrap="none">
            <a:spAutoFit/>
          </a:bodyPr>
          <a:lstStyle/>
          <a:p>
            <a:pPr algn="ctr" rtl="1"/>
            <a:r>
              <a:rPr lang="fa-IR" sz="2000" dirty="0" smtClean="0">
                <a:solidFill>
                  <a:schemeClr val="bg1"/>
                </a:solidFill>
                <a:latin typeface="Arial" panose="020B0604020202020204" pitchFamily="34" charset="0"/>
                <a:cs typeface="Arial" panose="020B0604020202020204" pitchFamily="34" charset="0"/>
              </a:rPr>
              <a:t>6/36</a:t>
            </a:r>
            <a:endParaRPr lang="fa-IR" sz="200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1249251" y="1024970"/>
            <a:ext cx="10315977" cy="2564805"/>
          </a:xfrm>
          <a:prstGeom prst="rect">
            <a:avLst/>
          </a:prstGeom>
        </p:spPr>
        <p:txBody>
          <a:bodyPr wrap="square">
            <a:spAutoFit/>
          </a:bodyPr>
          <a:lstStyle/>
          <a:p>
            <a:pPr marL="342900" indent="-342900" algn="just" rtl="1">
              <a:lnSpc>
                <a:spcPct val="150000"/>
              </a:lnSpc>
              <a:spcAft>
                <a:spcPts val="1000"/>
              </a:spcAft>
              <a:buClr>
                <a:srgbClr val="CC24E8"/>
              </a:buClr>
              <a:buFont typeface="Arial" panose="020B0604020202020204" pitchFamily="34" charset="0"/>
              <a:buChar char="•"/>
            </a:pPr>
            <a:r>
              <a:rPr lang="fa-IR" sz="2400" dirty="0">
                <a:latin typeface="Arial" panose="020B0604020202020204" pitchFamily="34" charset="0"/>
                <a:ea typeface="Calibri" panose="020F0502020204030204" pitchFamily="34" charset="0"/>
                <a:cs typeface="Arial" panose="020B0604020202020204" pitchFamily="34" charset="0"/>
              </a:rPr>
              <a:t>توسعه فن آوری های تعیین موقعیت همچون </a:t>
            </a:r>
            <a:r>
              <a:rPr lang="en-US" sz="2400" dirty="0">
                <a:latin typeface="Arial" panose="020B0604020202020204" pitchFamily="34" charset="0"/>
                <a:ea typeface="Calibri" panose="020F0502020204030204" pitchFamily="34" charset="0"/>
                <a:cs typeface="Arial" panose="020B0604020202020204" pitchFamily="34" charset="0"/>
              </a:rPr>
              <a:t>GPS</a:t>
            </a:r>
            <a:r>
              <a:rPr lang="fa-IR" sz="2400" dirty="0">
                <a:latin typeface="Arial" panose="020B0604020202020204" pitchFamily="34" charset="0"/>
                <a:ea typeface="Calibri" panose="020F0502020204030204" pitchFamily="34" charset="0"/>
                <a:cs typeface="Arial" panose="020B0604020202020204" pitchFamily="34" charset="0"/>
              </a:rPr>
              <a:t>، </a:t>
            </a:r>
            <a:r>
              <a:rPr lang="en-US" sz="2400" dirty="0" smtClean="0">
                <a:latin typeface="Arial" panose="020B0604020202020204" pitchFamily="34" charset="0"/>
                <a:ea typeface="Calibri" panose="020F0502020204030204" pitchFamily="34" charset="0"/>
                <a:cs typeface="Arial" panose="020B0604020202020204" pitchFamily="34" charset="0"/>
              </a:rPr>
              <a:t>Wi-Fi</a:t>
            </a:r>
            <a:r>
              <a:rPr lang="fa-IR" sz="2400" dirty="0" smtClean="0">
                <a:latin typeface="Arial" panose="020B0604020202020204" pitchFamily="34" charset="0"/>
                <a:ea typeface="Calibri" panose="020F0502020204030204" pitchFamily="34" charset="0"/>
                <a:cs typeface="Arial" panose="020B0604020202020204" pitchFamily="34" charset="0"/>
              </a:rPr>
              <a:t> </a:t>
            </a:r>
            <a:r>
              <a:rPr lang="ar-SA" sz="2400" dirty="0" smtClean="0">
                <a:latin typeface="Arial" panose="020B0604020202020204" pitchFamily="34" charset="0"/>
                <a:ea typeface="Calibri" panose="020F0502020204030204" pitchFamily="34" charset="0"/>
                <a:cs typeface="Arial" panose="020B0604020202020204" pitchFamily="34" charset="0"/>
              </a:rPr>
              <a:t>و</a:t>
            </a:r>
            <a:r>
              <a:rPr lang="fa-IR" sz="2400" dirty="0" smtClean="0">
                <a:latin typeface="Arial" panose="020B0604020202020204" pitchFamily="34" charset="0"/>
                <a:ea typeface="Calibri" panose="020F0502020204030204" pitchFamily="34" charset="0"/>
                <a:cs typeface="Arial" panose="020B0604020202020204" pitchFamily="34" charset="0"/>
              </a:rPr>
              <a:t> </a:t>
            </a:r>
            <a:r>
              <a:rPr lang="en-US" sz="2400" dirty="0" smtClean="0">
                <a:latin typeface="Arial" panose="020B0604020202020204" pitchFamily="34" charset="0"/>
                <a:ea typeface="Calibri" panose="020F0502020204030204" pitchFamily="34" charset="0"/>
                <a:cs typeface="Arial" panose="020B0604020202020204" pitchFamily="34" charset="0"/>
              </a:rPr>
              <a:t>RFID</a:t>
            </a:r>
            <a:endParaRPr lang="fa-IR" sz="2400" dirty="0" smtClean="0">
              <a:latin typeface="Arial" panose="020B0604020202020204" pitchFamily="34" charset="0"/>
              <a:ea typeface="Calibri" panose="020F0502020204030204" pitchFamily="34" charset="0"/>
              <a:cs typeface="Arial" panose="020B0604020202020204" pitchFamily="34" charset="0"/>
            </a:endParaRPr>
          </a:p>
          <a:p>
            <a:pPr marL="342900" indent="-342900" algn="just" rtl="1">
              <a:lnSpc>
                <a:spcPct val="150000"/>
              </a:lnSpc>
              <a:spcAft>
                <a:spcPts val="1000"/>
              </a:spcAft>
              <a:buClr>
                <a:srgbClr val="CC24E8"/>
              </a:buClr>
              <a:buFont typeface="Arial" panose="020B0604020202020204" pitchFamily="34" charset="0"/>
              <a:buChar char="•"/>
            </a:pPr>
            <a:r>
              <a:rPr lang="fa-IR" sz="2400" dirty="0" smtClean="0">
                <a:latin typeface="Arial" panose="020B0604020202020204" pitchFamily="34" charset="0"/>
                <a:cs typeface="Arial" panose="020B0604020202020204" pitchFamily="34" charset="0"/>
              </a:rPr>
              <a:t>ایجاد </a:t>
            </a:r>
            <a:r>
              <a:rPr lang="ar-SA" sz="2400" dirty="0" smtClean="0">
                <a:latin typeface="Arial" panose="020B0604020202020204" pitchFamily="34" charset="0"/>
                <a:cs typeface="Arial" panose="020B0604020202020204" pitchFamily="34" charset="0"/>
              </a:rPr>
              <a:t>سیستم </a:t>
            </a:r>
            <a:r>
              <a:rPr lang="en-US" sz="2400" dirty="0" smtClean="0">
                <a:latin typeface="Arial" panose="020B0604020202020204" pitchFamily="34" charset="0"/>
                <a:cs typeface="Arial" panose="020B0604020202020204" pitchFamily="34" charset="0"/>
              </a:rPr>
              <a:t>PathTracker</a:t>
            </a:r>
            <a:r>
              <a:rPr lang="fa-IR" sz="2400" dirty="0">
                <a:latin typeface="Arial" panose="020B0604020202020204" pitchFamily="34" charset="0"/>
                <a:cs typeface="Arial" panose="020B0604020202020204" pitchFamily="34" charset="0"/>
              </a:rPr>
              <a:t> </a:t>
            </a:r>
            <a:r>
              <a:rPr lang="ar-SA" sz="2400" dirty="0" smtClean="0">
                <a:latin typeface="Arial" panose="020B0604020202020204" pitchFamily="34" charset="0"/>
                <a:cs typeface="Arial" panose="020B0604020202020204" pitchFamily="34" charset="0"/>
              </a:rPr>
              <a:t>با </a:t>
            </a:r>
            <a:r>
              <a:rPr lang="ar-SA" sz="2400" dirty="0">
                <a:latin typeface="Arial" panose="020B0604020202020204" pitchFamily="34" charset="0"/>
                <a:cs typeface="Arial" panose="020B0604020202020204" pitchFamily="34" charset="0"/>
              </a:rPr>
              <a:t>استفاده از تگ </a:t>
            </a:r>
            <a:r>
              <a:rPr lang="en-US" sz="2400" dirty="0">
                <a:latin typeface="Arial" panose="020B0604020202020204" pitchFamily="34" charset="0"/>
                <a:cs typeface="Arial" panose="020B0604020202020204" pitchFamily="34" charset="0"/>
              </a:rPr>
              <a:t>RFID</a:t>
            </a:r>
            <a:r>
              <a:rPr lang="ar-SA" sz="2400" dirty="0">
                <a:latin typeface="Arial" panose="020B0604020202020204" pitchFamily="34" charset="0"/>
                <a:cs typeface="Arial" panose="020B0604020202020204" pitchFamily="34" charset="0"/>
              </a:rPr>
              <a:t> متصل به </a:t>
            </a:r>
            <a:r>
              <a:rPr lang="ar-SA" sz="2400" dirty="0" smtClean="0">
                <a:latin typeface="Arial" panose="020B0604020202020204" pitchFamily="34" charset="0"/>
                <a:cs typeface="Arial" panose="020B0604020202020204" pitchFamily="34" charset="0"/>
              </a:rPr>
              <a:t>سبد خرید</a:t>
            </a:r>
            <a:r>
              <a:rPr lang="fa-IR" sz="2400" dirty="0" smtClean="0">
                <a:latin typeface="Arial" panose="020B0604020202020204" pitchFamily="34" charset="0"/>
                <a:cs typeface="Arial" panose="020B0604020202020204" pitchFamily="34" charset="0"/>
              </a:rPr>
              <a:t> و آنتن</a:t>
            </a:r>
          </a:p>
          <a:p>
            <a:pPr marL="342900" indent="-342900" algn="just" rtl="1">
              <a:lnSpc>
                <a:spcPct val="150000"/>
              </a:lnSpc>
              <a:spcAft>
                <a:spcPts val="1000"/>
              </a:spcAft>
              <a:buClr>
                <a:srgbClr val="CC24E8"/>
              </a:buClr>
              <a:buFont typeface="Arial" panose="020B0604020202020204" pitchFamily="34" charset="0"/>
              <a:buChar char="•"/>
            </a:pPr>
            <a:r>
              <a:rPr lang="ar-SA" sz="2400" dirty="0">
                <a:latin typeface="Arial" panose="020B0604020202020204" pitchFamily="34" charset="0"/>
                <a:cs typeface="Arial" panose="020B0604020202020204" pitchFamily="34" charset="0"/>
              </a:rPr>
              <a:t>ترکیب داده های حرکات </a:t>
            </a:r>
            <a:r>
              <a:rPr lang="ar-SA" sz="2400" dirty="0" smtClean="0">
                <a:latin typeface="Arial" panose="020B0604020202020204" pitchFamily="34" charset="0"/>
                <a:cs typeface="Arial" panose="020B0604020202020204" pitchFamily="34" charset="0"/>
              </a:rPr>
              <a:t>فردی</a:t>
            </a:r>
            <a:r>
              <a:rPr lang="fa-IR" sz="2400" dirty="0" smtClean="0">
                <a:latin typeface="Arial" panose="020B0604020202020204" pitchFamily="34" charset="0"/>
                <a:cs typeface="Arial" panose="020B0604020202020204" pitchFamily="34" charset="0"/>
              </a:rPr>
              <a:t> که </a:t>
            </a:r>
            <a:r>
              <a:rPr lang="ar-SA" sz="2400" dirty="0">
                <a:latin typeface="Arial" panose="020B0604020202020204" pitchFamily="34" charset="0"/>
                <a:cs typeface="Arial" panose="020B0604020202020204" pitchFamily="34" charset="0"/>
              </a:rPr>
              <a:t>لیستی از مختصات های  (</a:t>
            </a:r>
            <a:r>
              <a:rPr lang="en-US" sz="2400" dirty="0" smtClean="0">
                <a:latin typeface="Arial" panose="020B0604020202020204" pitchFamily="34" charset="0"/>
                <a:cs typeface="Arial" panose="020B0604020202020204" pitchFamily="34" charset="0"/>
              </a:rPr>
              <a:t>X,Y</a:t>
            </a:r>
            <a:r>
              <a:rPr lang="fa-IR" sz="2400" dirty="0" smtClean="0">
                <a:latin typeface="Arial" panose="020B0604020202020204" pitchFamily="34" charset="0"/>
                <a:cs typeface="Arial" panose="020B0604020202020204" pitchFamily="34" charset="0"/>
              </a:rPr>
              <a:t>)</a:t>
            </a:r>
            <a:r>
              <a:rPr lang="ar-SA" sz="2400" dirty="0" smtClean="0">
                <a:latin typeface="Arial" panose="020B0604020202020204" pitchFamily="34" charset="0"/>
                <a:cs typeface="Arial" panose="020B0604020202020204" pitchFamily="34" charset="0"/>
              </a:rPr>
              <a:t> </a:t>
            </a:r>
            <a:r>
              <a:rPr lang="fa-IR" sz="2400" dirty="0" smtClean="0">
                <a:latin typeface="Arial" panose="020B0604020202020204" pitchFamily="34" charset="0"/>
                <a:cs typeface="Arial" panose="020B0604020202020204" pitchFamily="34" charset="0"/>
              </a:rPr>
              <a:t>است </a:t>
            </a:r>
            <a:r>
              <a:rPr lang="ar-SA" sz="2400" dirty="0" smtClean="0">
                <a:latin typeface="Arial" panose="020B0604020202020204" pitchFamily="34" charset="0"/>
                <a:cs typeface="Arial" panose="020B0604020202020204" pitchFamily="34" charset="0"/>
              </a:rPr>
              <a:t>با </a:t>
            </a:r>
            <a:r>
              <a:rPr lang="ar-SA" sz="2400" dirty="0">
                <a:latin typeface="Arial" panose="020B0604020202020204" pitchFamily="34" charset="0"/>
                <a:cs typeface="Arial" panose="020B0604020202020204" pitchFamily="34" charset="0"/>
              </a:rPr>
              <a:t>سوابق خرید به دست آمده از داده </a:t>
            </a:r>
            <a:r>
              <a:rPr lang="ar-SA" sz="2400" dirty="0" smtClean="0">
                <a:latin typeface="Arial" panose="020B0604020202020204" pitchFamily="34" charset="0"/>
                <a:cs typeface="Arial" panose="020B0604020202020204" pitchFamily="34" charset="0"/>
              </a:rPr>
              <a:t>های </a:t>
            </a:r>
            <a:r>
              <a:rPr lang="ar-SA" sz="2400" dirty="0">
                <a:latin typeface="Arial" panose="020B0604020202020204" pitchFamily="34" charset="0"/>
                <a:cs typeface="Arial" panose="020B0604020202020204" pitchFamily="34" charset="0"/>
              </a:rPr>
              <a:t>نقطه فروش (</a:t>
            </a:r>
            <a:r>
              <a:rPr lang="en-US" sz="2400" dirty="0">
                <a:latin typeface="Arial" panose="020B0604020202020204" pitchFamily="34" charset="0"/>
                <a:cs typeface="Arial" panose="020B0604020202020204" pitchFamily="34" charset="0"/>
              </a:rPr>
              <a:t>POS</a:t>
            </a:r>
            <a:r>
              <a:rPr lang="ar-SA" sz="2400" dirty="0" smtClean="0">
                <a:latin typeface="Arial" panose="020B0604020202020204" pitchFamily="34" charset="0"/>
                <a:cs typeface="Arial" panose="020B0604020202020204" pitchFamily="34" charset="0"/>
              </a:rPr>
              <a:t>)</a:t>
            </a:r>
            <a:endParaRPr lang="fa-IR" sz="2400" dirty="0" smtClean="0">
              <a:latin typeface="Arial" panose="020B0604020202020204" pitchFamily="34" charset="0"/>
              <a:cs typeface="Arial" panose="020B0604020202020204" pitchFamily="34" charset="0"/>
            </a:endParaRPr>
          </a:p>
        </p:txBody>
      </p:sp>
      <p:sp>
        <p:nvSpPr>
          <p:cNvPr id="6" name="Rectangle 5"/>
          <p:cNvSpPr/>
          <p:nvPr/>
        </p:nvSpPr>
        <p:spPr>
          <a:xfrm>
            <a:off x="4298873" y="4072337"/>
            <a:ext cx="3594253" cy="738664"/>
          </a:xfrm>
          <a:prstGeom prst="rect">
            <a:avLst/>
          </a:prstGeom>
          <a:ln>
            <a:solidFill>
              <a:srgbClr val="C518E2"/>
            </a:solidFill>
          </a:ln>
        </p:spPr>
        <p:txBody>
          <a:bodyPr wrap="none">
            <a:spAutoFit/>
          </a:bodyPr>
          <a:lstStyle/>
          <a:p>
            <a:pPr lvl="0" algn="ctr" rtl="1">
              <a:lnSpc>
                <a:spcPct val="150000"/>
              </a:lnSpc>
              <a:spcAft>
                <a:spcPts val="1000"/>
              </a:spcAft>
            </a:pPr>
            <a:r>
              <a:rPr lang="ar-SA" sz="2800" b="1" dirty="0">
                <a:solidFill>
                  <a:srgbClr val="C518E2"/>
                </a:solidFill>
                <a:latin typeface="Arial" panose="020B0604020202020204" pitchFamily="34" charset="0"/>
                <a:cs typeface="Arial" panose="020B0604020202020204" pitchFamily="34" charset="0"/>
              </a:rPr>
              <a:t>بررسی</a:t>
            </a:r>
            <a:r>
              <a:rPr lang="fa-IR" sz="2800" b="1" dirty="0">
                <a:solidFill>
                  <a:srgbClr val="C518E2"/>
                </a:solidFill>
                <a:latin typeface="Arial" panose="020B0604020202020204" pitchFamily="34" charset="0"/>
                <a:cs typeface="Arial" panose="020B0604020202020204" pitchFamily="34" charset="0"/>
              </a:rPr>
              <a:t> بهتر</a:t>
            </a:r>
            <a:r>
              <a:rPr lang="ar-SA" sz="2800" b="1" dirty="0">
                <a:solidFill>
                  <a:srgbClr val="C518E2"/>
                </a:solidFill>
                <a:latin typeface="Arial" panose="020B0604020202020204" pitchFamily="34" charset="0"/>
                <a:cs typeface="Arial" panose="020B0604020202020204" pitchFamily="34" charset="0"/>
              </a:rPr>
              <a:t> رفتار خریداران </a:t>
            </a:r>
            <a:endParaRPr lang="en-US" sz="2800" b="1" dirty="0">
              <a:solidFill>
                <a:srgbClr val="C518E2"/>
              </a:solidFill>
              <a:latin typeface="Arial" panose="020B0604020202020204" pitchFamily="34" charset="0"/>
              <a:ea typeface="Calibri" panose="020F0502020204030204" pitchFamily="34" charset="0"/>
              <a:cs typeface="Arial" panose="020B0604020202020204" pitchFamily="34" charset="0"/>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191295" y="220211"/>
            <a:ext cx="10419009" cy="5334540"/>
          </a:xfrm>
          <a:prstGeom prst="rect">
            <a:avLst/>
          </a:prstGeom>
          <a:noFill/>
          <a:ln>
            <a:noFill/>
          </a:ln>
        </p:spPr>
      </p:pic>
      <p:graphicFrame>
        <p:nvGraphicFramePr>
          <p:cNvPr id="9" name="Diagram 8"/>
          <p:cNvGraphicFramePr/>
          <p:nvPr>
            <p:extLst>
              <p:ext uri="{D42A27DB-BD31-4B8C-83A1-F6EECF244321}">
                <p14:modId xmlns:p14="http://schemas.microsoft.com/office/powerpoint/2010/main" val="2621474452"/>
              </p:ext>
            </p:extLst>
          </p:nvPr>
        </p:nvGraphicFramePr>
        <p:xfrm>
          <a:off x="0" y="6188300"/>
          <a:ext cx="12192000" cy="66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1371876"/>
      </p:ext>
    </p:extLst>
  </p:cSld>
  <p:clrMapOvr>
    <a:masterClrMapping/>
  </p:clrMapOvr>
  <mc:AlternateContent xmlns:mc="http://schemas.openxmlformats.org/markup-compatibility/2006" xmlns:p14="http://schemas.microsoft.com/office/powerpoint/2010/main">
    <mc:Choice Requires="p14">
      <p:transition spd="slow" p14:dur="15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500"/>
                                        <p:tgtEl>
                                          <p:spTgt spid="6"/>
                                        </p:tgtEl>
                                      </p:cBhvr>
                                    </p:animEffect>
                                    <p:anim calcmode="lin" valueType="num">
                                      <p:cBhvr>
                                        <p:cTn id="12" dur="500"/>
                                        <p:tgtEl>
                                          <p:spTgt spid="6"/>
                                        </p:tgtEl>
                                        <p:attrNameLst>
                                          <p:attrName>ppt_x</p:attrName>
                                        </p:attrNameLst>
                                      </p:cBhvr>
                                      <p:tavLst>
                                        <p:tav tm="0">
                                          <p:val>
                                            <p:strVal val="ppt_x"/>
                                          </p:val>
                                        </p:tav>
                                        <p:tav tm="100000">
                                          <p:val>
                                            <p:strVal val="ppt_x"/>
                                          </p:val>
                                        </p:tav>
                                      </p:tavLst>
                                    </p:anim>
                                    <p:anim calcmode="lin" valueType="num">
                                      <p:cBhvr>
                                        <p:cTn id="13" dur="500"/>
                                        <p:tgtEl>
                                          <p:spTgt spid="6"/>
                                        </p:tgtEl>
                                        <p:attrNameLst>
                                          <p:attrName>ppt_y</p:attrName>
                                        </p:attrNameLst>
                                      </p:cBhvr>
                                      <p:tavLst>
                                        <p:tav tm="0">
                                          <p:val>
                                            <p:strVal val="ppt_y"/>
                                          </p:val>
                                        </p:tav>
                                        <p:tav tm="100000">
                                          <p:val>
                                            <p:strVal val="ppt_y+.1"/>
                                          </p:val>
                                        </p:tav>
                                      </p:tavLst>
                                    </p:anim>
                                    <p:set>
                                      <p:cBhvr>
                                        <p:cTn id="14" dur="1" fill="hold">
                                          <p:stCondLst>
                                            <p:cond delay="499"/>
                                          </p:stCondLst>
                                        </p:cTn>
                                        <p:tgtEl>
                                          <p:spTgt spid="6"/>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500"/>
                                        <p:tgtEl>
                                          <p:spTgt spid="5"/>
                                        </p:tgtEl>
                                      </p:cBhvr>
                                    </p:animEffect>
                                    <p:anim calcmode="lin" valueType="num">
                                      <p:cBhvr>
                                        <p:cTn id="17" dur="500"/>
                                        <p:tgtEl>
                                          <p:spTgt spid="5"/>
                                        </p:tgtEl>
                                        <p:attrNameLst>
                                          <p:attrName>ppt_x</p:attrName>
                                        </p:attrNameLst>
                                      </p:cBhvr>
                                      <p:tavLst>
                                        <p:tav tm="0">
                                          <p:val>
                                            <p:strVal val="ppt_x"/>
                                          </p:val>
                                        </p:tav>
                                        <p:tav tm="100000">
                                          <p:val>
                                            <p:strVal val="ppt_x"/>
                                          </p:val>
                                        </p:tav>
                                      </p:tavLst>
                                    </p:anim>
                                    <p:anim calcmode="lin" valueType="num">
                                      <p:cBhvr>
                                        <p:cTn id="18" dur="500"/>
                                        <p:tgtEl>
                                          <p:spTgt spid="5"/>
                                        </p:tgtEl>
                                        <p:attrNameLst>
                                          <p:attrName>ppt_y</p:attrName>
                                        </p:attrNameLst>
                                      </p:cBhvr>
                                      <p:tavLst>
                                        <p:tav tm="0">
                                          <p:val>
                                            <p:strVal val="ppt_y"/>
                                          </p:val>
                                        </p:tav>
                                        <p:tav tm="100000">
                                          <p:val>
                                            <p:strVal val="ppt_y+.1"/>
                                          </p:val>
                                        </p:tav>
                                      </p:tavLst>
                                    </p:anim>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500"/>
                            </p:stCondLst>
                            <p:childTnLst>
                              <p:par>
                                <p:cTn id="21" presetID="47"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41668" y="2897747"/>
            <a:ext cx="11809925" cy="3277646"/>
          </a:xfrm>
          <a:prstGeom prst="rect">
            <a:avLst/>
          </a:prstGeom>
        </p:spPr>
      </p:pic>
      <p:sp>
        <p:nvSpPr>
          <p:cNvPr id="2" name="Rectangle 1"/>
          <p:cNvSpPr/>
          <p:nvPr/>
        </p:nvSpPr>
        <p:spPr>
          <a:xfrm>
            <a:off x="-74931" y="5990726"/>
            <a:ext cx="793807" cy="400110"/>
          </a:xfrm>
          <a:prstGeom prst="rect">
            <a:avLst/>
          </a:prstGeom>
        </p:spPr>
        <p:txBody>
          <a:bodyPr wrap="none">
            <a:spAutoFit/>
          </a:bodyPr>
          <a:lstStyle/>
          <a:p>
            <a:pPr algn="ctr" rtl="1"/>
            <a:r>
              <a:rPr lang="fa-IR" sz="2000" dirty="0" smtClean="0"/>
              <a:t>14/36</a:t>
            </a:r>
            <a:endParaRPr lang="fa-IR" sz="2000" dirty="0"/>
          </a:p>
        </p:txBody>
      </p:sp>
      <p:sp>
        <p:nvSpPr>
          <p:cNvPr id="3" name="Rectangle 2"/>
          <p:cNvSpPr/>
          <p:nvPr/>
        </p:nvSpPr>
        <p:spPr>
          <a:xfrm>
            <a:off x="0" y="167425"/>
            <a:ext cx="12177975" cy="2862322"/>
          </a:xfrm>
          <a:prstGeom prst="rect">
            <a:avLst/>
          </a:prstGeom>
        </p:spPr>
        <p:txBody>
          <a:bodyPr wrap="square">
            <a:spAutoFit/>
          </a:bodyPr>
          <a:lstStyle/>
          <a:p>
            <a:pPr marL="342900" lvl="0" indent="-342900" algn="just" rtl="1">
              <a:spcAft>
                <a:spcPts val="0"/>
              </a:spcAft>
              <a:buClr>
                <a:srgbClr val="C00000"/>
              </a:buClr>
              <a:buFont typeface="Arial" panose="020B0604020202020204" pitchFamily="34" charset="0"/>
              <a:buChar char="•"/>
              <a:tabLst>
                <a:tab pos="824865" algn="l"/>
              </a:tabLst>
            </a:pPr>
            <a:r>
              <a:rPr lang="en-US" sz="2000" dirty="0">
                <a:latin typeface="Arial" panose="020B0604020202020204" pitchFamily="34" charset="0"/>
                <a:ea typeface="Calibri" panose="020F0502020204030204" pitchFamily="34" charset="0"/>
                <a:cs typeface="Arial" panose="020B0604020202020204" pitchFamily="34" charset="0"/>
              </a:rPr>
              <a:t>CL1 </a:t>
            </a:r>
            <a:r>
              <a:rPr lang="fa-IR" sz="2000" dirty="0">
                <a:latin typeface="Calibri" panose="020F0502020204030204" pitchFamily="34" charset="0"/>
                <a:ea typeface="Calibri" panose="020F0502020204030204" pitchFamily="34" charset="0"/>
              </a:rPr>
              <a:t>غذاهای دریایی (</a:t>
            </a:r>
            <a:r>
              <a:rPr lang="en-US" sz="2000" dirty="0">
                <a:latin typeface="Arial" panose="020B0604020202020204" pitchFamily="34" charset="0"/>
                <a:ea typeface="Calibri" panose="020F0502020204030204" pitchFamily="34" charset="0"/>
                <a:cs typeface="Arial" panose="020B0604020202020204" pitchFamily="34" charset="0"/>
              </a:rPr>
              <a:t>S</a:t>
            </a:r>
            <a:r>
              <a:rPr lang="fa-IR" sz="2000" dirty="0">
                <a:latin typeface="Calibri" panose="020F0502020204030204" pitchFamily="34" charset="0"/>
                <a:ea typeface="Calibri" panose="020F050202020403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Clr>
                <a:srgbClr val="C00000"/>
              </a:buClr>
              <a:buFont typeface="Arial" panose="020B0604020202020204" pitchFamily="34" charset="0"/>
              <a:buChar char="•"/>
              <a:tabLst>
                <a:tab pos="824865" algn="l"/>
              </a:tabLst>
            </a:pPr>
            <a:r>
              <a:rPr lang="en-US" sz="2000" dirty="0">
                <a:latin typeface="Arial" panose="020B0604020202020204" pitchFamily="34" charset="0"/>
                <a:ea typeface="Calibri" panose="020F0502020204030204" pitchFamily="34" charset="0"/>
                <a:cs typeface="Arial" panose="020B0604020202020204" pitchFamily="34" charset="0"/>
              </a:rPr>
              <a:t>CL2 </a:t>
            </a:r>
            <a:r>
              <a:rPr lang="fa-IR" sz="2000" dirty="0" smtClean="0">
                <a:latin typeface="Arial" panose="020B0604020202020204" pitchFamily="34" charset="0"/>
                <a:ea typeface="Calibri" panose="020F0502020204030204" pitchFamily="34" charset="0"/>
                <a:cs typeface="Arial" panose="020B0604020202020204" pitchFamily="34" charset="0"/>
              </a:rPr>
              <a:t> </a:t>
            </a:r>
            <a:r>
              <a:rPr lang="fa-IR" sz="2000" dirty="0" smtClean="0">
                <a:latin typeface="Arial" panose="020B0604020202020204" pitchFamily="34" charset="0"/>
                <a:ea typeface="Calibri" panose="020F0502020204030204" pitchFamily="34" charset="0"/>
              </a:rPr>
              <a:t>محصولات </a:t>
            </a:r>
            <a:r>
              <a:rPr lang="fa-IR" sz="2000" dirty="0">
                <a:latin typeface="Arial" panose="020B0604020202020204" pitchFamily="34" charset="0"/>
                <a:ea typeface="Calibri" panose="020F0502020204030204" pitchFamily="34" charset="0"/>
              </a:rPr>
              <a:t>تازه (</a:t>
            </a:r>
            <a:r>
              <a:rPr lang="en-US" sz="2000" dirty="0">
                <a:latin typeface="Arial" panose="020B0604020202020204" pitchFamily="34" charset="0"/>
                <a:ea typeface="Calibri" panose="020F0502020204030204" pitchFamily="34" charset="0"/>
                <a:cs typeface="Arial" panose="020B0604020202020204" pitchFamily="34" charset="0"/>
              </a:rPr>
              <a:t>FP</a:t>
            </a:r>
            <a:r>
              <a:rPr lang="fa-IR" sz="2000" dirty="0">
                <a:latin typeface="Calibri" panose="020F0502020204030204" pitchFamily="34" charset="0"/>
                <a:ea typeface="Calibri" panose="020F0502020204030204" pitchFamily="34" charset="0"/>
              </a:rPr>
              <a:t>)، کالاهای خانگی (</a:t>
            </a:r>
            <a:r>
              <a:rPr lang="en-US" sz="2000" dirty="0">
                <a:latin typeface="Arial" panose="020B0604020202020204" pitchFamily="34" charset="0"/>
                <a:ea typeface="Calibri" panose="020F0502020204030204" pitchFamily="34" charset="0"/>
                <a:cs typeface="Arial" panose="020B0604020202020204" pitchFamily="34" charset="0"/>
              </a:rPr>
              <a:t>H</a:t>
            </a:r>
            <a:r>
              <a:rPr lang="fa-IR" sz="2000" dirty="0">
                <a:latin typeface="Calibri" panose="020F0502020204030204" pitchFamily="34" charset="0"/>
                <a:ea typeface="Calibri" panose="020F050202020403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Clr>
                <a:srgbClr val="C00000"/>
              </a:buClr>
              <a:buFont typeface="Arial" panose="020B0604020202020204" pitchFamily="34" charset="0"/>
              <a:buChar char="•"/>
              <a:tabLst>
                <a:tab pos="824865" algn="l"/>
              </a:tabLst>
            </a:pPr>
            <a:r>
              <a:rPr lang="en-US" sz="2000" dirty="0">
                <a:latin typeface="Arial" panose="020B0604020202020204" pitchFamily="34" charset="0"/>
                <a:ea typeface="Calibri" panose="020F0502020204030204" pitchFamily="34" charset="0"/>
                <a:cs typeface="Arial" panose="020B0604020202020204" pitchFamily="34" charset="0"/>
              </a:rPr>
              <a:t>CL3 </a:t>
            </a:r>
            <a:r>
              <a:rPr lang="fa-IR" sz="2000" dirty="0" smtClean="0">
                <a:latin typeface="Arial" panose="020B0604020202020204" pitchFamily="34" charset="0"/>
                <a:ea typeface="Calibri" panose="020F0502020204030204" pitchFamily="34" charset="0"/>
                <a:cs typeface="Arial" panose="020B0604020202020204" pitchFamily="34" charset="0"/>
              </a:rPr>
              <a:t> </a:t>
            </a:r>
            <a:r>
              <a:rPr lang="fa-IR" sz="2000" dirty="0" smtClean="0">
                <a:latin typeface="Arial" panose="020B0604020202020204" pitchFamily="34" charset="0"/>
                <a:ea typeface="Calibri" panose="020F0502020204030204" pitchFamily="34" charset="0"/>
              </a:rPr>
              <a:t>اغذیه </a:t>
            </a:r>
            <a:r>
              <a:rPr lang="fa-IR" sz="2000" dirty="0">
                <a:latin typeface="Arial" panose="020B0604020202020204" pitchFamily="34" charset="0"/>
                <a:ea typeface="Calibri" panose="020F0502020204030204" pitchFamily="34" charset="0"/>
              </a:rPr>
              <a:t>فروشی ژاپنی (</a:t>
            </a:r>
            <a:r>
              <a:rPr lang="en-US" sz="2000" dirty="0">
                <a:latin typeface="Arial" panose="020B0604020202020204" pitchFamily="34" charset="0"/>
                <a:ea typeface="Calibri" panose="020F0502020204030204" pitchFamily="34" charset="0"/>
                <a:cs typeface="Arial" panose="020B0604020202020204" pitchFamily="34" charset="0"/>
              </a:rPr>
              <a:t>J</a:t>
            </a:r>
            <a:r>
              <a:rPr lang="fa-IR" sz="2000" dirty="0">
                <a:latin typeface="Calibri" panose="020F0502020204030204" pitchFamily="34" charset="0"/>
                <a:ea typeface="Calibri" panose="020F0502020204030204" pitchFamily="34" charset="0"/>
              </a:rPr>
              <a:t>)، نوشیدنی (</a:t>
            </a:r>
            <a:r>
              <a:rPr lang="en-US" sz="2000" dirty="0">
                <a:latin typeface="Arial" panose="020B0604020202020204" pitchFamily="34" charset="0"/>
                <a:ea typeface="Calibri" panose="020F0502020204030204" pitchFamily="34" charset="0"/>
                <a:cs typeface="Arial" panose="020B0604020202020204" pitchFamily="34" charset="0"/>
              </a:rPr>
              <a:t>D</a:t>
            </a:r>
            <a:r>
              <a:rPr lang="fa-IR" sz="2000" dirty="0">
                <a:latin typeface="Calibri" panose="020F0502020204030204" pitchFamily="34" charset="0"/>
                <a:ea typeface="Calibri" panose="020F0502020204030204" pitchFamily="34" charset="0"/>
              </a:rPr>
              <a:t>)، اغذیه فروشی غربی (</a:t>
            </a:r>
            <a:r>
              <a:rPr lang="en-US" sz="2000" dirty="0">
                <a:latin typeface="Arial" panose="020B0604020202020204" pitchFamily="34" charset="0"/>
                <a:ea typeface="Calibri" panose="020F0502020204030204" pitchFamily="34" charset="0"/>
                <a:cs typeface="Arial" panose="020B0604020202020204" pitchFamily="34" charset="0"/>
              </a:rPr>
              <a:t>W</a:t>
            </a:r>
            <a:r>
              <a:rPr lang="fa-IR" sz="2000" dirty="0">
                <a:latin typeface="Calibri" panose="020F0502020204030204" pitchFamily="34" charset="0"/>
                <a:ea typeface="Calibri" panose="020F0502020204030204" pitchFamily="34" charset="0"/>
              </a:rPr>
              <a:t>)، مواد غذایی عمومی (</a:t>
            </a:r>
            <a:r>
              <a:rPr lang="en-US" sz="2000" dirty="0">
                <a:latin typeface="Arial" panose="020B0604020202020204" pitchFamily="34" charset="0"/>
                <a:ea typeface="Calibri" panose="020F0502020204030204" pitchFamily="34" charset="0"/>
                <a:cs typeface="Arial" panose="020B0604020202020204" pitchFamily="34" charset="0"/>
              </a:rPr>
              <a:t>G</a:t>
            </a:r>
            <a:r>
              <a:rPr lang="fa-IR" sz="2000" dirty="0">
                <a:latin typeface="Calibri" panose="020F0502020204030204" pitchFamily="34" charset="0"/>
                <a:ea typeface="Calibri" panose="020F0502020204030204" pitchFamily="34" charset="0"/>
              </a:rPr>
              <a:t>)، مواد غذایی منجمد (</a:t>
            </a:r>
            <a:r>
              <a:rPr lang="en-US" sz="2000" dirty="0">
                <a:latin typeface="Arial" panose="020B0604020202020204" pitchFamily="34" charset="0"/>
                <a:ea typeface="Calibri" panose="020F0502020204030204" pitchFamily="34" charset="0"/>
                <a:cs typeface="Arial" panose="020B0604020202020204" pitchFamily="34" charset="0"/>
              </a:rPr>
              <a:t>FF</a:t>
            </a:r>
            <a:r>
              <a:rPr lang="fa-IR" sz="2000" dirty="0">
                <a:latin typeface="Calibri" panose="020F0502020204030204" pitchFamily="34" charset="0"/>
                <a:ea typeface="Calibri" panose="020F0502020204030204" pitchFamily="34" charset="0"/>
              </a:rPr>
              <a:t>)، گوشت (</a:t>
            </a:r>
            <a:r>
              <a:rPr lang="en-US" sz="2000" dirty="0">
                <a:latin typeface="Arial" panose="020B0604020202020204" pitchFamily="34" charset="0"/>
                <a:ea typeface="Calibri" panose="020F0502020204030204" pitchFamily="34" charset="0"/>
                <a:cs typeface="Arial" panose="020B0604020202020204" pitchFamily="34" charset="0"/>
              </a:rPr>
              <a:t>M</a:t>
            </a:r>
            <a:r>
              <a:rPr lang="fa-IR" sz="2000" dirty="0">
                <a:latin typeface="Calibri" panose="020F0502020204030204" pitchFamily="34" charset="0"/>
                <a:ea typeface="Calibri" panose="020F050202020403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Clr>
                <a:srgbClr val="C00000"/>
              </a:buClr>
              <a:buFont typeface="Arial" panose="020B0604020202020204" pitchFamily="34" charset="0"/>
              <a:buChar char="•"/>
              <a:tabLst>
                <a:tab pos="824865" algn="l"/>
              </a:tabLst>
            </a:pPr>
            <a:r>
              <a:rPr lang="en-US" sz="2000" dirty="0">
                <a:latin typeface="Arial" panose="020B0604020202020204" pitchFamily="34" charset="0"/>
                <a:ea typeface="Calibri" panose="020F0502020204030204" pitchFamily="34" charset="0"/>
                <a:cs typeface="Arial" panose="020B0604020202020204" pitchFamily="34" charset="0"/>
              </a:rPr>
              <a:t>CL4</a:t>
            </a:r>
            <a:r>
              <a:rPr lang="fa-IR" sz="2000" dirty="0">
                <a:latin typeface="Calibri" panose="020F0502020204030204" pitchFamily="34" charset="0"/>
                <a:ea typeface="Calibri" panose="020F0502020204030204" pitchFamily="34" charset="0"/>
              </a:rPr>
              <a:t> صندوق (</a:t>
            </a:r>
            <a:r>
              <a:rPr lang="en-US" sz="2000" dirty="0">
                <a:latin typeface="Arial" panose="020B0604020202020204" pitchFamily="34" charset="0"/>
                <a:ea typeface="Calibri" panose="020F0502020204030204" pitchFamily="34" charset="0"/>
                <a:cs typeface="Arial" panose="020B0604020202020204" pitchFamily="34" charset="0"/>
              </a:rPr>
              <a:t>R</a:t>
            </a:r>
            <a:r>
              <a:rPr lang="fa-IR" sz="2000" dirty="0">
                <a:latin typeface="Calibri" panose="020F0502020204030204" pitchFamily="34" charset="0"/>
                <a:ea typeface="Calibri" panose="020F0502020204030204" pitchFamily="34" charset="0"/>
              </a:rPr>
              <a:t>)، رویداد ویژه (</a:t>
            </a:r>
            <a:r>
              <a:rPr lang="en-US" sz="2000" dirty="0">
                <a:latin typeface="Arial" panose="020B0604020202020204" pitchFamily="34" charset="0"/>
                <a:ea typeface="Calibri" panose="020F0502020204030204" pitchFamily="34" charset="0"/>
                <a:cs typeface="Arial" panose="020B0604020202020204" pitchFamily="34" charset="0"/>
              </a:rPr>
              <a:t>SE</a:t>
            </a:r>
            <a:r>
              <a:rPr lang="fa-IR" sz="2000" dirty="0">
                <a:latin typeface="Calibri" panose="020F0502020204030204" pitchFamily="34" charset="0"/>
                <a:ea typeface="Calibri" panose="020F0502020204030204" pitchFamily="34" charset="0"/>
              </a:rPr>
              <a:t>)، اغذیه فروشی ژاپنی (</a:t>
            </a:r>
            <a:r>
              <a:rPr lang="en-US" sz="2000" dirty="0">
                <a:latin typeface="Arial" panose="020B0604020202020204" pitchFamily="34" charset="0"/>
                <a:ea typeface="Calibri" panose="020F0502020204030204" pitchFamily="34" charset="0"/>
                <a:cs typeface="Arial" panose="020B0604020202020204" pitchFamily="34" charset="0"/>
              </a:rPr>
              <a:t>J</a:t>
            </a:r>
            <a:r>
              <a:rPr lang="fa-IR" sz="2000" dirty="0">
                <a:latin typeface="Calibri" panose="020F0502020204030204" pitchFamily="34" charset="0"/>
                <a:ea typeface="Calibri" panose="020F0502020204030204" pitchFamily="34" charset="0"/>
              </a:rPr>
              <a:t>)، تنقلات و شیرینی (</a:t>
            </a:r>
            <a:r>
              <a:rPr lang="en-US" sz="2000" dirty="0">
                <a:latin typeface="Arial" panose="020B0604020202020204" pitchFamily="34" charset="0"/>
                <a:ea typeface="Calibri" panose="020F0502020204030204" pitchFamily="34" charset="0"/>
                <a:cs typeface="Arial" panose="020B0604020202020204" pitchFamily="34" charset="0"/>
              </a:rPr>
              <a:t>SS</a:t>
            </a:r>
            <a:r>
              <a:rPr lang="fa-IR" sz="2000" dirty="0">
                <a:latin typeface="Calibri" panose="020F0502020204030204" pitchFamily="34" charset="0"/>
                <a:ea typeface="Calibri" panose="020F0502020204030204" pitchFamily="34" charset="0"/>
              </a:rPr>
              <a:t>)، نوشیدنی های الکلی (</a:t>
            </a:r>
            <a:r>
              <a:rPr lang="en-US" sz="2000" dirty="0">
                <a:latin typeface="Arial" panose="020B0604020202020204" pitchFamily="34" charset="0"/>
                <a:ea typeface="Calibri" panose="020F0502020204030204" pitchFamily="34" charset="0"/>
                <a:cs typeface="Arial" panose="020B0604020202020204" pitchFamily="34" charset="0"/>
              </a:rPr>
              <a:t>L</a:t>
            </a:r>
            <a:r>
              <a:rPr lang="fa-IR" sz="2000" dirty="0">
                <a:latin typeface="Calibri" panose="020F0502020204030204" pitchFamily="34" charset="0"/>
                <a:ea typeface="Calibri" panose="020F050202020403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Clr>
                <a:srgbClr val="C00000"/>
              </a:buClr>
              <a:buFont typeface="Arial" panose="020B0604020202020204" pitchFamily="34" charset="0"/>
              <a:buChar char="•"/>
              <a:tabLst>
                <a:tab pos="824865" algn="l"/>
              </a:tabLst>
            </a:pPr>
            <a:r>
              <a:rPr lang="en-US" sz="2000" dirty="0">
                <a:latin typeface="Arial" panose="020B0604020202020204" pitchFamily="34" charset="0"/>
                <a:ea typeface="Calibri" panose="020F0502020204030204" pitchFamily="34" charset="0"/>
                <a:cs typeface="Arial" panose="020B0604020202020204" pitchFamily="34" charset="0"/>
              </a:rPr>
              <a:t>CL5</a:t>
            </a:r>
            <a:r>
              <a:rPr lang="fa-IR" sz="2000" dirty="0">
                <a:latin typeface="Calibri" panose="020F0502020204030204" pitchFamily="34" charset="0"/>
                <a:ea typeface="Calibri" panose="020F0502020204030204" pitchFamily="34" charset="0"/>
              </a:rPr>
              <a:t> لوازم خانگی (</a:t>
            </a:r>
            <a:r>
              <a:rPr lang="en-US" sz="2000" dirty="0">
                <a:latin typeface="Arial" panose="020B0604020202020204" pitchFamily="34" charset="0"/>
                <a:ea typeface="Calibri" panose="020F0502020204030204" pitchFamily="34" charset="0"/>
                <a:cs typeface="Arial" panose="020B0604020202020204" pitchFamily="34" charset="0"/>
              </a:rPr>
              <a:t>H</a:t>
            </a:r>
            <a:r>
              <a:rPr lang="fa-IR" sz="2000" dirty="0">
                <a:latin typeface="Calibri" panose="020F0502020204030204" pitchFamily="34" charset="0"/>
                <a:ea typeface="Calibri" panose="020F050202020403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Clr>
                <a:srgbClr val="C00000"/>
              </a:buClr>
              <a:buFont typeface="Arial" panose="020B0604020202020204" pitchFamily="34" charset="0"/>
              <a:buChar char="•"/>
              <a:tabLst>
                <a:tab pos="824865" algn="l"/>
              </a:tabLst>
            </a:pPr>
            <a:r>
              <a:rPr lang="en-US" sz="2000" dirty="0">
                <a:latin typeface="Arial" panose="020B0604020202020204" pitchFamily="34" charset="0"/>
                <a:ea typeface="Calibri" panose="020F0502020204030204" pitchFamily="34" charset="0"/>
                <a:cs typeface="Arial" panose="020B0604020202020204" pitchFamily="34" charset="0"/>
              </a:rPr>
              <a:t>CL6 </a:t>
            </a:r>
            <a:r>
              <a:rPr lang="fa-IR" sz="2000" dirty="0" smtClean="0">
                <a:latin typeface="Arial" panose="020B0604020202020204" pitchFamily="34" charset="0"/>
                <a:ea typeface="Calibri" panose="020F0502020204030204" pitchFamily="34" charset="0"/>
                <a:cs typeface="Arial" panose="020B0604020202020204" pitchFamily="34" charset="0"/>
              </a:rPr>
              <a:t> </a:t>
            </a:r>
            <a:r>
              <a:rPr lang="fa-IR" sz="2000" dirty="0" smtClean="0">
                <a:latin typeface="Arial" panose="020B0604020202020204" pitchFamily="34" charset="0"/>
                <a:ea typeface="Calibri" panose="020F0502020204030204" pitchFamily="34" charset="0"/>
              </a:rPr>
              <a:t>مواد </a:t>
            </a:r>
            <a:r>
              <a:rPr lang="fa-IR" sz="2000" dirty="0">
                <a:latin typeface="Arial" panose="020B0604020202020204" pitchFamily="34" charset="0"/>
                <a:ea typeface="Calibri" panose="020F0502020204030204" pitchFamily="34" charset="0"/>
              </a:rPr>
              <a:t>غذایی عمومی (</a:t>
            </a:r>
            <a:r>
              <a:rPr lang="en-US" sz="2000" dirty="0">
                <a:latin typeface="Arial" panose="020B0604020202020204" pitchFamily="34" charset="0"/>
                <a:ea typeface="Calibri" panose="020F0502020204030204" pitchFamily="34" charset="0"/>
                <a:cs typeface="Arial" panose="020B0604020202020204" pitchFamily="34" charset="0"/>
              </a:rPr>
              <a:t>G</a:t>
            </a:r>
            <a:r>
              <a:rPr lang="fa-IR" sz="2000" dirty="0">
                <a:latin typeface="Calibri" panose="020F0502020204030204" pitchFamily="34" charset="0"/>
                <a:ea typeface="Calibri" panose="020F0502020204030204" pitchFamily="34" charset="0"/>
              </a:rPr>
              <a:t>)، مواد غذایی منجمد (</a:t>
            </a:r>
            <a:r>
              <a:rPr lang="en-US" sz="2000" dirty="0">
                <a:latin typeface="Arial" panose="020B0604020202020204" pitchFamily="34" charset="0"/>
                <a:ea typeface="Calibri" panose="020F0502020204030204" pitchFamily="34" charset="0"/>
                <a:cs typeface="Arial" panose="020B0604020202020204" pitchFamily="34" charset="0"/>
              </a:rPr>
              <a:t>FF</a:t>
            </a:r>
            <a:r>
              <a:rPr lang="fa-IR" sz="2000" dirty="0">
                <a:latin typeface="Calibri" panose="020F0502020204030204" pitchFamily="34" charset="0"/>
                <a:ea typeface="Calibri" panose="020F0502020204030204" pitchFamily="34" charset="0"/>
              </a:rPr>
              <a:t>)، گوشت (</a:t>
            </a:r>
            <a:r>
              <a:rPr lang="en-US" sz="2000" dirty="0">
                <a:latin typeface="Arial" panose="020B0604020202020204" pitchFamily="34" charset="0"/>
                <a:ea typeface="Calibri" panose="020F0502020204030204" pitchFamily="34" charset="0"/>
                <a:cs typeface="Arial" panose="020B0604020202020204" pitchFamily="34" charset="0"/>
              </a:rPr>
              <a:t>M</a:t>
            </a:r>
            <a:r>
              <a:rPr lang="fa-IR" sz="2000" dirty="0">
                <a:latin typeface="Calibri" panose="020F0502020204030204" pitchFamily="34" charset="0"/>
                <a:ea typeface="Calibri" panose="020F050202020403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Clr>
                <a:srgbClr val="C00000"/>
              </a:buClr>
              <a:buFont typeface="Arial" panose="020B0604020202020204" pitchFamily="34" charset="0"/>
              <a:buChar char="•"/>
              <a:tabLst>
                <a:tab pos="824865" algn="l"/>
              </a:tabLst>
            </a:pPr>
            <a:r>
              <a:rPr lang="en-US" sz="2000" dirty="0" smtClean="0">
                <a:latin typeface="Arial" panose="020B0604020202020204" pitchFamily="34" charset="0"/>
                <a:ea typeface="Calibri" panose="020F0502020204030204" pitchFamily="34" charset="0"/>
                <a:cs typeface="Arial" panose="020B0604020202020204" pitchFamily="34" charset="0"/>
              </a:rPr>
              <a:t> CL7  </a:t>
            </a:r>
            <a:r>
              <a:rPr lang="fa-IR" sz="2000" dirty="0">
                <a:latin typeface="Arial" panose="020B0604020202020204" pitchFamily="34" charset="0"/>
                <a:ea typeface="Calibri" panose="020F0502020204030204" pitchFamily="34" charset="0"/>
              </a:rPr>
              <a:t>صندوق (</a:t>
            </a:r>
            <a:r>
              <a:rPr lang="en-US" sz="2000" dirty="0">
                <a:latin typeface="Arial" panose="020B0604020202020204" pitchFamily="34" charset="0"/>
                <a:ea typeface="Calibri" panose="020F0502020204030204" pitchFamily="34" charset="0"/>
                <a:cs typeface="Arial" panose="020B0604020202020204" pitchFamily="34" charset="0"/>
              </a:rPr>
              <a:t>R</a:t>
            </a:r>
            <a:r>
              <a:rPr lang="fa-IR" sz="2000" dirty="0">
                <a:latin typeface="Calibri" panose="020F0502020204030204" pitchFamily="34" charset="0"/>
                <a:ea typeface="Calibri" panose="020F0502020204030204" pitchFamily="34" charset="0"/>
              </a:rPr>
              <a:t>)، رویداد ویژه (</a:t>
            </a:r>
            <a:r>
              <a:rPr lang="en-US" sz="2000" dirty="0">
                <a:latin typeface="Arial" panose="020B0604020202020204" pitchFamily="34" charset="0"/>
                <a:ea typeface="Calibri" panose="020F0502020204030204" pitchFamily="34" charset="0"/>
                <a:cs typeface="Arial" panose="020B0604020202020204" pitchFamily="34" charset="0"/>
              </a:rPr>
              <a:t>SE</a:t>
            </a:r>
            <a:r>
              <a:rPr lang="fa-IR" sz="2000" dirty="0">
                <a:latin typeface="Calibri" panose="020F0502020204030204" pitchFamily="34" charset="0"/>
                <a:ea typeface="Calibri" panose="020F050202020403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Clr>
                <a:srgbClr val="C00000"/>
              </a:buClr>
              <a:buFont typeface="Arial" panose="020B0604020202020204" pitchFamily="34" charset="0"/>
              <a:buChar char="•"/>
              <a:tabLst>
                <a:tab pos="824865" algn="l"/>
              </a:tabLst>
            </a:pPr>
            <a:r>
              <a:rPr lang="en-US" sz="2000" dirty="0">
                <a:latin typeface="Arial" panose="020B0604020202020204" pitchFamily="34" charset="0"/>
                <a:ea typeface="Calibri" panose="020F0502020204030204" pitchFamily="34" charset="0"/>
                <a:cs typeface="Arial" panose="020B0604020202020204" pitchFamily="34" charset="0"/>
              </a:rPr>
              <a:t>CL8 </a:t>
            </a:r>
            <a:r>
              <a:rPr lang="fa-IR" sz="2000" dirty="0" smtClean="0">
                <a:latin typeface="Arial" panose="020B0604020202020204" pitchFamily="34" charset="0"/>
                <a:ea typeface="Calibri" panose="020F0502020204030204" pitchFamily="34" charset="0"/>
                <a:cs typeface="Arial" panose="020B0604020202020204" pitchFamily="34" charset="0"/>
              </a:rPr>
              <a:t> </a:t>
            </a:r>
            <a:r>
              <a:rPr lang="fa-IR" sz="2000" dirty="0" smtClean="0">
                <a:latin typeface="Arial" panose="020B0604020202020204" pitchFamily="34" charset="0"/>
                <a:ea typeface="Calibri" panose="020F0502020204030204" pitchFamily="34" charset="0"/>
              </a:rPr>
              <a:t>راهرو </a:t>
            </a:r>
            <a:r>
              <a:rPr lang="fa-IR" sz="2000" dirty="0">
                <a:latin typeface="Arial" panose="020B0604020202020204" pitchFamily="34" charset="0"/>
                <a:ea typeface="Calibri" panose="020F0502020204030204" pitchFamily="34" charset="0"/>
              </a:rPr>
              <a:t>مرکزی (</a:t>
            </a:r>
            <a:r>
              <a:rPr lang="en-US" sz="2000" dirty="0">
                <a:latin typeface="Arial" panose="020B0604020202020204" pitchFamily="34" charset="0"/>
                <a:ea typeface="Calibri" panose="020F0502020204030204" pitchFamily="34" charset="0"/>
                <a:cs typeface="Arial" panose="020B0604020202020204" pitchFamily="34" charset="0"/>
              </a:rPr>
              <a:t>C</a:t>
            </a:r>
            <a:r>
              <a:rPr lang="fa-IR" sz="2000" dirty="0">
                <a:latin typeface="Calibri" panose="020F0502020204030204" pitchFamily="34" charset="0"/>
                <a:ea typeface="Calibri" panose="020F0502020204030204" pitchFamily="34" charset="0"/>
              </a:rPr>
              <a:t>)، تنقلات و شیرینی </a:t>
            </a:r>
            <a:r>
              <a:rPr lang="en-US" sz="2000" dirty="0">
                <a:latin typeface="Arial" panose="020B0604020202020204" pitchFamily="34" charset="0"/>
                <a:ea typeface="Calibri" panose="020F0502020204030204" pitchFamily="34" charset="0"/>
                <a:cs typeface="Arial" panose="020B0604020202020204" pitchFamily="34" charset="0"/>
              </a:rPr>
              <a:t>(SS)</a:t>
            </a:r>
            <a:r>
              <a:rPr lang="fa-IR" sz="2000" dirty="0">
                <a:latin typeface="Calibri" panose="020F0502020204030204" pitchFamily="34" charset="0"/>
                <a:ea typeface="Calibri" panose="020F0502020204030204" pitchFamily="34" charset="0"/>
              </a:rPr>
              <a:t>، نوشیدنی های الکلی (</a:t>
            </a:r>
            <a:r>
              <a:rPr lang="en-US" sz="2000" dirty="0">
                <a:latin typeface="Arial" panose="020B0604020202020204" pitchFamily="34" charset="0"/>
                <a:ea typeface="Calibri" panose="020F0502020204030204" pitchFamily="34" charset="0"/>
                <a:cs typeface="Arial" panose="020B0604020202020204" pitchFamily="34" charset="0"/>
              </a:rPr>
              <a:t>L</a:t>
            </a:r>
            <a:r>
              <a:rPr lang="fa-IR" sz="2000" dirty="0">
                <a:latin typeface="Calibri" panose="020F0502020204030204" pitchFamily="34" charset="0"/>
                <a:ea typeface="Calibri" panose="020F050202020403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800"/>
              </a:spcAft>
              <a:buClr>
                <a:srgbClr val="C00000"/>
              </a:buClr>
              <a:buFont typeface="Arial" panose="020B0604020202020204" pitchFamily="34" charset="0"/>
              <a:buChar char="•"/>
              <a:tabLst>
                <a:tab pos="824865" algn="l"/>
              </a:tabLst>
            </a:pPr>
            <a:r>
              <a:rPr lang="en-US" sz="2000" dirty="0">
                <a:latin typeface="Arial" panose="020B0604020202020204" pitchFamily="34" charset="0"/>
                <a:ea typeface="Calibri" panose="020F0502020204030204" pitchFamily="34" charset="0"/>
                <a:cs typeface="Arial" panose="020B0604020202020204" pitchFamily="34" charset="0"/>
              </a:rPr>
              <a:t>CL9</a:t>
            </a:r>
            <a:r>
              <a:rPr lang="fa-IR" sz="2000" dirty="0">
                <a:latin typeface="Calibri" panose="020F0502020204030204" pitchFamily="34" charset="0"/>
                <a:ea typeface="Calibri" panose="020F0502020204030204" pitchFamily="34" charset="0"/>
              </a:rPr>
              <a:t> غذاهای دریایی (</a:t>
            </a:r>
            <a:r>
              <a:rPr lang="en-US" sz="2000" dirty="0">
                <a:latin typeface="Arial" panose="020B0604020202020204" pitchFamily="34" charset="0"/>
                <a:ea typeface="Calibri" panose="020F0502020204030204" pitchFamily="34" charset="0"/>
                <a:cs typeface="Arial" panose="020B0604020202020204" pitchFamily="34" charset="0"/>
              </a:rPr>
              <a:t>SF</a:t>
            </a:r>
            <a:r>
              <a:rPr lang="fa-IR" sz="2000" dirty="0">
                <a:latin typeface="Calibri" panose="020F0502020204030204" pitchFamily="34" charset="0"/>
                <a:ea typeface="Calibri" panose="020F0502020204030204" pitchFamily="34" charset="0"/>
              </a:rPr>
              <a:t>)، محصولات تازه (</a:t>
            </a:r>
            <a:r>
              <a:rPr lang="en-US" sz="2000" dirty="0">
                <a:latin typeface="Arial" panose="020B0604020202020204" pitchFamily="34" charset="0"/>
                <a:ea typeface="Calibri" panose="020F0502020204030204" pitchFamily="34" charset="0"/>
                <a:cs typeface="Arial" panose="020B0604020202020204" pitchFamily="34" charset="0"/>
              </a:rPr>
              <a:t>FP</a:t>
            </a:r>
            <a:r>
              <a:rPr lang="fa-IR" sz="2000" dirty="0">
                <a:latin typeface="Calibri" panose="020F0502020204030204" pitchFamily="34" charset="0"/>
                <a:ea typeface="Calibri" panose="020F050202020403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41668" y="1598586"/>
            <a:ext cx="2833352" cy="923330"/>
          </a:xfrm>
          <a:prstGeom prst="rect">
            <a:avLst/>
          </a:prstGeom>
        </p:spPr>
        <p:txBody>
          <a:bodyPr wrap="square">
            <a:spAutoFit/>
          </a:bodyPr>
          <a:lstStyle/>
          <a:p>
            <a:pPr algn="ctr" rtl="1"/>
            <a:r>
              <a:rPr lang="ar-SA" dirty="0">
                <a:solidFill>
                  <a:srgbClr val="C00000"/>
                </a:solidFill>
                <a:ea typeface="Calibri" panose="020F0502020204030204" pitchFamily="34" charset="0"/>
                <a:cs typeface="Arial" panose="020B0604020202020204" pitchFamily="34" charset="0"/>
              </a:rPr>
              <a:t>میانگین های مسیر خرید همه ی خوشه ها را  به چهار گروه دسته بندی </a:t>
            </a:r>
            <a:r>
              <a:rPr lang="fa-IR" dirty="0" smtClean="0">
                <a:solidFill>
                  <a:srgbClr val="C00000"/>
                </a:solidFill>
                <a:ea typeface="Calibri" panose="020F0502020204030204" pitchFamily="34" charset="0"/>
                <a:cs typeface="Arial" panose="020B0604020202020204" pitchFamily="34" charset="0"/>
              </a:rPr>
              <a:t>کردیم</a:t>
            </a:r>
            <a:endParaRPr lang="fa-IR" dirty="0">
              <a:solidFill>
                <a:srgbClr val="C00000"/>
              </a:solidFill>
            </a:endParaRPr>
          </a:p>
        </p:txBody>
      </p:sp>
      <p:sp>
        <p:nvSpPr>
          <p:cNvPr id="6" name="Down Arrow 5"/>
          <p:cNvSpPr/>
          <p:nvPr/>
        </p:nvSpPr>
        <p:spPr bwMode="auto">
          <a:xfrm>
            <a:off x="1429555" y="2521916"/>
            <a:ext cx="257577" cy="491160"/>
          </a:xfrm>
          <a:prstGeom prst="downArrow">
            <a:avLst/>
          </a:prstGeom>
          <a:solidFill>
            <a:srgbClr val="FFC000"/>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568838"/>
      </p:ext>
    </p:extLst>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67425" y="2975019"/>
            <a:ext cx="5640947" cy="3773509"/>
          </a:xfrm>
          <a:prstGeom prst="rect">
            <a:avLst/>
          </a:prstGeom>
          <a:noFill/>
          <a:ln>
            <a:noFill/>
          </a:ln>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5808372" y="2975020"/>
            <a:ext cx="6094703" cy="3773509"/>
          </a:xfrm>
          <a:prstGeom prst="rect">
            <a:avLst/>
          </a:prstGeom>
          <a:noFill/>
          <a:ln>
            <a:noFill/>
          </a:ln>
        </p:spPr>
      </p:pic>
      <p:sp>
        <p:nvSpPr>
          <p:cNvPr id="4" name="Rectangle 3"/>
          <p:cNvSpPr/>
          <p:nvPr/>
        </p:nvSpPr>
        <p:spPr>
          <a:xfrm>
            <a:off x="346432" y="1340265"/>
            <a:ext cx="11556643" cy="1754326"/>
          </a:xfrm>
          <a:prstGeom prst="rect">
            <a:avLst/>
          </a:prstGeom>
        </p:spPr>
        <p:txBody>
          <a:bodyPr wrap="square">
            <a:spAutoFit/>
          </a:bodyPr>
          <a:lstStyle/>
          <a:p>
            <a:pPr algn="just" rtl="1">
              <a:lnSpc>
                <a:spcPct val="150000"/>
              </a:lnSpc>
              <a:spcAft>
                <a:spcPts val="1000"/>
              </a:spcAft>
            </a:pPr>
            <a:r>
              <a:rPr lang="ar-SA" sz="2400" dirty="0">
                <a:latin typeface="Calibri" panose="020F0502020204030204" pitchFamily="34" charset="0"/>
                <a:ea typeface="Calibri" panose="020F0502020204030204" pitchFamily="34" charset="0"/>
              </a:rPr>
              <a:t>حدس زدن اینکه در کدام دور اقلام را در سبد گذاشته، با این نتیجه غیر ممکن است. با توجه به مشاهدات واقعی در فروشگاه، بسیاری از مشتریان در دور اول به اطراف فروشگاه نگاه می کنند و اقلام مورد نظر را در دور دوم برمی دارند.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1420466" y="6089423"/>
            <a:ext cx="793807" cy="400110"/>
          </a:xfrm>
          <a:prstGeom prst="rect">
            <a:avLst/>
          </a:prstGeom>
        </p:spPr>
        <p:txBody>
          <a:bodyPr wrap="none">
            <a:spAutoFit/>
          </a:bodyPr>
          <a:lstStyle/>
          <a:p>
            <a:pPr algn="ctr" rtl="1"/>
            <a:r>
              <a:rPr lang="fa-IR" sz="2000" dirty="0" smtClean="0"/>
              <a:t>24/36</a:t>
            </a:r>
            <a:endParaRPr lang="fa-IR" sz="2000" dirty="0"/>
          </a:p>
        </p:txBody>
      </p:sp>
    </p:spTree>
    <p:extLst>
      <p:ext uri="{BB962C8B-B14F-4D97-AF65-F5344CB8AC3E}">
        <p14:creationId xmlns:p14="http://schemas.microsoft.com/office/powerpoint/2010/main" val="1389999763"/>
      </p:ext>
    </p:extLst>
  </p:cSld>
  <p:clrMapOvr>
    <a:masterClrMapping/>
  </p:clrMapOvr>
  <p:transition spd="slow">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6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2910626" y="2828399"/>
            <a:ext cx="6008492" cy="2123658"/>
          </a:xfrm>
          <a:prstGeom prst="rect">
            <a:avLst/>
          </a:prstGeom>
          <a:noFill/>
        </p:spPr>
        <p:txBody>
          <a:bodyPr wrap="square" rtlCol="1">
            <a:spAutoFit/>
          </a:bodyPr>
          <a:lstStyle/>
          <a:p>
            <a:pPr algn="ctr" rtl="1"/>
            <a:r>
              <a:rPr lang="fa-IR" sz="6600" b="1" dirty="0" smtClean="0">
                <a:solidFill>
                  <a:srgbClr val="0066FF"/>
                </a:solidFill>
              </a:rPr>
              <a:t>با تشکر از حسن توجه شما</a:t>
            </a:r>
            <a:endParaRPr lang="fa-IR" sz="6600" b="1" dirty="0">
              <a:solidFill>
                <a:srgbClr val="0066FF"/>
              </a:solidFill>
            </a:endParaRPr>
          </a:p>
        </p:txBody>
      </p:sp>
      <p:sp>
        <p:nvSpPr>
          <p:cNvPr id="6" name="Rectangle 5"/>
          <p:cNvSpPr/>
          <p:nvPr/>
        </p:nvSpPr>
        <p:spPr>
          <a:xfrm>
            <a:off x="11398193" y="6457890"/>
            <a:ext cx="793807" cy="400110"/>
          </a:xfrm>
          <a:prstGeom prst="rect">
            <a:avLst/>
          </a:prstGeom>
        </p:spPr>
        <p:txBody>
          <a:bodyPr wrap="none">
            <a:spAutoFit/>
          </a:bodyPr>
          <a:lstStyle/>
          <a:p>
            <a:pPr algn="ctr" rtl="1"/>
            <a:r>
              <a:rPr lang="fa-IR" sz="2000" dirty="0" smtClean="0"/>
              <a:t>36/36</a:t>
            </a:r>
            <a:endParaRPr lang="fa-IR" sz="2000" dirty="0"/>
          </a:p>
        </p:txBody>
      </p:sp>
    </p:spTree>
    <p:extLst>
      <p:ext uri="{BB962C8B-B14F-4D97-AF65-F5344CB8AC3E}">
        <p14:creationId xmlns:p14="http://schemas.microsoft.com/office/powerpoint/2010/main" val="2582046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10.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fa-I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fa-I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12.xml><?xml version="1.0" encoding="utf-8"?>
<a:theme xmlns:a="http://schemas.openxmlformats.org/drawingml/2006/main" name="1_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4.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5.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6.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7.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fa-I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fa-I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fa-I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fa-I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fa-I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fa-I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2408</TotalTime>
  <Words>492</Words>
  <Application>Microsoft Office PowerPoint</Application>
  <PresentationFormat>Widescreen</PresentationFormat>
  <Paragraphs>62</Paragraphs>
  <Slides>9</Slides>
  <Notes>0</Notes>
  <HiddenSlides>0</HiddenSlides>
  <MMClips>0</MMClips>
  <ScaleCrop>false</ScaleCrop>
  <HeadingPairs>
    <vt:vector size="6" baseType="variant">
      <vt:variant>
        <vt:lpstr>Fonts Used</vt:lpstr>
      </vt:variant>
      <vt:variant>
        <vt:i4>13</vt:i4>
      </vt:variant>
      <vt:variant>
        <vt:lpstr>Theme</vt:lpstr>
      </vt:variant>
      <vt:variant>
        <vt:i4>12</vt:i4>
      </vt:variant>
      <vt:variant>
        <vt:lpstr>Slide Titles</vt:lpstr>
      </vt:variant>
      <vt:variant>
        <vt:i4>9</vt:i4>
      </vt:variant>
    </vt:vector>
  </HeadingPairs>
  <TitlesOfParts>
    <vt:vector size="34" baseType="lpstr">
      <vt:lpstr>Arial</vt:lpstr>
      <vt:lpstr>Calibri</vt:lpstr>
      <vt:lpstr>Century Gothic</vt:lpstr>
      <vt:lpstr>Century Schoolbook</vt:lpstr>
      <vt:lpstr>Corbel</vt:lpstr>
      <vt:lpstr>Garamond</vt:lpstr>
      <vt:lpstr>Gill Sans MT</vt:lpstr>
      <vt:lpstr>Impact</vt:lpstr>
      <vt:lpstr>Majalla UI</vt:lpstr>
      <vt:lpstr>Times New Roman</vt:lpstr>
      <vt:lpstr>Tw Cen MT</vt:lpstr>
      <vt:lpstr>Tw Cen MT Condensed</vt:lpstr>
      <vt:lpstr>Wingdings 3</vt:lpstr>
      <vt:lpstr>Vapor Trail</vt:lpstr>
      <vt:lpstr>1_Vapor Trail</vt:lpstr>
      <vt:lpstr>Feathered</vt:lpstr>
      <vt:lpstr>Savon</vt:lpstr>
      <vt:lpstr>Badge</vt:lpstr>
      <vt:lpstr>Integral</vt:lpstr>
      <vt:lpstr>Diseño predeterminado</vt:lpstr>
      <vt:lpstr>1_Diseño predeterminado</vt:lpstr>
      <vt:lpstr>2_Diseño predeterminado</vt:lpstr>
      <vt:lpstr>3_Diseño predeterminado</vt:lpstr>
      <vt:lpstr>2_Vapor Trail</vt:lpstr>
      <vt:lpstr>1_Badge</vt:lpstr>
      <vt:lpstr>PowerPoint Presentation</vt:lpstr>
      <vt:lpstr>PowerPoint Presentation</vt:lpstr>
      <vt:lpstr>مسیر مشتری در فروشگاه Customer's Shopping Path In Store   </vt:lpstr>
      <vt:lpstr>فهرست</vt:lpstr>
      <vt:lpstr>مقدمه</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maryam esfahani</cp:lastModifiedBy>
  <cp:revision>305</cp:revision>
  <dcterms:created xsi:type="dcterms:W3CDTF">2017-05-04T07:02:22Z</dcterms:created>
  <dcterms:modified xsi:type="dcterms:W3CDTF">2021-09-03T09:34:08Z</dcterms:modified>
</cp:coreProperties>
</file>